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1C0CFC-BF61-5A48-9314-FD3A62B23246}" v="61" dt="2025-05-19T16:19:49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6"/>
    <p:restoredTop sz="94638"/>
  </p:normalViewPr>
  <p:slideViewPr>
    <p:cSldViewPr snapToGrid="0">
      <p:cViewPr varScale="1">
        <p:scale>
          <a:sx n="108" d="100"/>
          <a:sy n="108" d="100"/>
        </p:scale>
        <p:origin x="7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ëlle  Quentin" userId="S::gaelle.lecendrier@ac-versailles.fr::8bc89996-f505-4bf4-aa9d-049104f21906" providerId="AD" clId="Web-{67365C98-27DC-4CCA-9B96-F3D9031F4C9A}"/>
    <pc:docChg chg="modSld">
      <pc:chgData name="Gaëlle  Quentin" userId="S::gaelle.lecendrier@ac-versailles.fr::8bc89996-f505-4bf4-aa9d-049104f21906" providerId="AD" clId="Web-{67365C98-27DC-4CCA-9B96-F3D9031F4C9A}" dt="2024-05-13T09:56:34.135" v="30" actId="20577"/>
      <pc:docMkLst>
        <pc:docMk/>
      </pc:docMkLst>
      <pc:sldChg chg="modSp">
        <pc:chgData name="Gaëlle  Quentin" userId="S::gaelle.lecendrier@ac-versailles.fr::8bc89996-f505-4bf4-aa9d-049104f21906" providerId="AD" clId="Web-{67365C98-27DC-4CCA-9B96-F3D9031F4C9A}" dt="2024-05-13T09:56:34.135" v="30" actId="20577"/>
        <pc:sldMkLst>
          <pc:docMk/>
          <pc:sldMk cId="1438754842" sldId="259"/>
        </pc:sldMkLst>
        <pc:spChg chg="mod">
          <ac:chgData name="Gaëlle  Quentin" userId="S::gaelle.lecendrier@ac-versailles.fr::8bc89996-f505-4bf4-aa9d-049104f21906" providerId="AD" clId="Web-{67365C98-27DC-4CCA-9B96-F3D9031F4C9A}" dt="2024-05-13T09:56:30.807" v="24" actId="20577"/>
          <ac:spMkLst>
            <pc:docMk/>
            <pc:sldMk cId="1438754842" sldId="259"/>
            <ac:spMk id="6" creationId="{350275B7-327E-FFEE-FEF9-B67DB48F2299}"/>
          </ac:spMkLst>
        </pc:spChg>
        <pc:spChg chg="mod">
          <ac:chgData name="Gaëlle  Quentin" userId="S::gaelle.lecendrier@ac-versailles.fr::8bc89996-f505-4bf4-aa9d-049104f21906" providerId="AD" clId="Web-{67365C98-27DC-4CCA-9B96-F3D9031F4C9A}" dt="2024-05-13T09:56:34.135" v="30" actId="20577"/>
          <ac:spMkLst>
            <pc:docMk/>
            <pc:sldMk cId="1438754842" sldId="259"/>
            <ac:spMk id="7" creationId="{42EEDD14-937A-0181-9102-C7CBF3CBDD37}"/>
          </ac:spMkLst>
        </pc:spChg>
      </pc:sldChg>
    </pc:docChg>
  </pc:docChgLst>
  <pc:docChgLst>
    <pc:chgData name="Emilie Morel" userId="S::emilie.morel1@ac-versailles.fr::c0aa5a2e-6b1d-4bdb-8e24-000977738e9b" providerId="AD" clId="Web-{88E30F66-5AA4-EA67-097C-36E45CD6D4AD}"/>
    <pc:docChg chg="addSld delSld modSld">
      <pc:chgData name="Emilie Morel" userId="S::emilie.morel1@ac-versailles.fr::c0aa5a2e-6b1d-4bdb-8e24-000977738e9b" providerId="AD" clId="Web-{88E30F66-5AA4-EA67-097C-36E45CD6D4AD}" dt="2024-03-18T12:33:56.811" v="105" actId="1076"/>
      <pc:docMkLst>
        <pc:docMk/>
      </pc:docMkLst>
      <pc:sldChg chg="addSp delSp modSp">
        <pc:chgData name="Emilie Morel" userId="S::emilie.morel1@ac-versailles.fr::c0aa5a2e-6b1d-4bdb-8e24-000977738e9b" providerId="AD" clId="Web-{88E30F66-5AA4-EA67-097C-36E45CD6D4AD}" dt="2024-03-18T10:01:43.978" v="30" actId="14100"/>
        <pc:sldMkLst>
          <pc:docMk/>
          <pc:sldMk cId="3041938978" sldId="257"/>
        </pc:sldMkLst>
        <pc:spChg chg="mod">
          <ac:chgData name="Emilie Morel" userId="S::emilie.morel1@ac-versailles.fr::c0aa5a2e-6b1d-4bdb-8e24-000977738e9b" providerId="AD" clId="Web-{88E30F66-5AA4-EA67-097C-36E45CD6D4AD}" dt="2024-03-18T09:36:49.678" v="16" actId="1076"/>
          <ac:spMkLst>
            <pc:docMk/>
            <pc:sldMk cId="3041938978" sldId="257"/>
            <ac:spMk id="8" creationId="{602BD2A6-905C-97A5-6FB3-3F31F76D639B}"/>
          </ac:spMkLst>
        </pc:spChg>
        <pc:picChg chg="add mod modCrop">
          <ac:chgData name="Emilie Morel" userId="S::emilie.morel1@ac-versailles.fr::c0aa5a2e-6b1d-4bdb-8e24-000977738e9b" providerId="AD" clId="Web-{88E30F66-5AA4-EA67-097C-36E45CD6D4AD}" dt="2024-03-18T10:00:53.726" v="28" actId="14100"/>
          <ac:picMkLst>
            <pc:docMk/>
            <pc:sldMk cId="3041938978" sldId="257"/>
            <ac:picMk id="2" creationId="{D637AA2B-4CEB-9E35-9B17-5BD34BDDF0F8}"/>
          </ac:picMkLst>
        </pc:picChg>
        <pc:picChg chg="del">
          <ac:chgData name="Emilie Morel" userId="S::emilie.morel1@ac-versailles.fr::c0aa5a2e-6b1d-4bdb-8e24-000977738e9b" providerId="AD" clId="Web-{88E30F66-5AA4-EA67-097C-36E45CD6D4AD}" dt="2024-03-18T09:33:41.438" v="8"/>
          <ac:picMkLst>
            <pc:docMk/>
            <pc:sldMk cId="3041938978" sldId="257"/>
            <ac:picMk id="2" creationId="{E8B698A3-4E54-3C52-7A20-7B57C09EF22C}"/>
          </ac:picMkLst>
        </pc:picChg>
        <pc:picChg chg="del">
          <ac:chgData name="Emilie Morel" userId="S::emilie.morel1@ac-versailles.fr::c0aa5a2e-6b1d-4bdb-8e24-000977738e9b" providerId="AD" clId="Web-{88E30F66-5AA4-EA67-097C-36E45CD6D4AD}" dt="2024-03-18T09:36:53.897" v="17"/>
          <ac:picMkLst>
            <pc:docMk/>
            <pc:sldMk cId="3041938978" sldId="257"/>
            <ac:picMk id="3" creationId="{A2778089-8C89-DBFB-42EF-784516F67E2B}"/>
          </ac:picMkLst>
        </pc:picChg>
        <pc:picChg chg="del">
          <ac:chgData name="Emilie Morel" userId="S::emilie.morel1@ac-versailles.fr::c0aa5a2e-6b1d-4bdb-8e24-000977738e9b" providerId="AD" clId="Web-{88E30F66-5AA4-EA67-097C-36E45CD6D4AD}" dt="2024-03-18T09:16:20.828" v="0"/>
          <ac:picMkLst>
            <pc:docMk/>
            <pc:sldMk cId="3041938978" sldId="257"/>
            <ac:picMk id="4" creationId="{E708EB0D-0CCD-4926-FD26-07EB0D48089E}"/>
          </ac:picMkLst>
        </pc:picChg>
        <pc:picChg chg="add mod modCrop">
          <ac:chgData name="Emilie Morel" userId="S::emilie.morel1@ac-versailles.fr::c0aa5a2e-6b1d-4bdb-8e24-000977738e9b" providerId="AD" clId="Web-{88E30F66-5AA4-EA67-097C-36E45CD6D4AD}" dt="2024-03-18T09:36:46.365" v="15" actId="1076"/>
          <ac:picMkLst>
            <pc:docMk/>
            <pc:sldMk cId="3041938978" sldId="257"/>
            <ac:picMk id="4" creationId="{F26F0324-EAAF-55CD-9059-39DD4D1DF7A8}"/>
          </ac:picMkLst>
        </pc:picChg>
        <pc:picChg chg="add mod modCrop">
          <ac:chgData name="Emilie Morel" userId="S::emilie.morel1@ac-versailles.fr::c0aa5a2e-6b1d-4bdb-8e24-000977738e9b" providerId="AD" clId="Web-{88E30F66-5AA4-EA67-097C-36E45CD6D4AD}" dt="2024-03-18T10:01:43.978" v="30" actId="14100"/>
          <ac:picMkLst>
            <pc:docMk/>
            <pc:sldMk cId="3041938978" sldId="257"/>
            <ac:picMk id="5" creationId="{053992C4-7F69-FB2E-30C6-E490B0913666}"/>
          </ac:picMkLst>
        </pc:picChg>
        <pc:picChg chg="mod">
          <ac:chgData name="Emilie Morel" userId="S::emilie.morel1@ac-versailles.fr::c0aa5a2e-6b1d-4bdb-8e24-000977738e9b" providerId="AD" clId="Web-{88E30F66-5AA4-EA67-097C-36E45CD6D4AD}" dt="2024-03-18T09:17:14.033" v="7" actId="14100"/>
          <ac:picMkLst>
            <pc:docMk/>
            <pc:sldMk cId="3041938978" sldId="257"/>
            <ac:picMk id="1026" creationId="{0E575FE3-ACDC-6D74-31F9-853DA72A148D}"/>
          </ac:picMkLst>
        </pc:picChg>
      </pc:sldChg>
      <pc:sldChg chg="addSp delSp modSp">
        <pc:chgData name="Emilie Morel" userId="S::emilie.morel1@ac-versailles.fr::c0aa5a2e-6b1d-4bdb-8e24-000977738e9b" providerId="AD" clId="Web-{88E30F66-5AA4-EA67-097C-36E45CD6D4AD}" dt="2024-03-18T10:45:16.430" v="104" actId="20577"/>
        <pc:sldMkLst>
          <pc:docMk/>
          <pc:sldMk cId="1438754842" sldId="259"/>
        </pc:sldMkLst>
        <pc:spChg chg="add del mod">
          <ac:chgData name="Emilie Morel" userId="S::emilie.morel1@ac-versailles.fr::c0aa5a2e-6b1d-4bdb-8e24-000977738e9b" providerId="AD" clId="Web-{88E30F66-5AA4-EA67-097C-36E45CD6D4AD}" dt="2024-03-18T10:45:08.930" v="103" actId="20577"/>
          <ac:spMkLst>
            <pc:docMk/>
            <pc:sldMk cId="1438754842" sldId="259"/>
            <ac:spMk id="6" creationId="{350275B7-327E-FFEE-FEF9-B67DB48F2299}"/>
          </ac:spMkLst>
        </pc:spChg>
        <pc:spChg chg="add mod">
          <ac:chgData name="Emilie Morel" userId="S::emilie.morel1@ac-versailles.fr::c0aa5a2e-6b1d-4bdb-8e24-000977738e9b" providerId="AD" clId="Web-{88E30F66-5AA4-EA67-097C-36E45CD6D4AD}" dt="2024-03-18T10:45:16.430" v="104" actId="20577"/>
          <ac:spMkLst>
            <pc:docMk/>
            <pc:sldMk cId="1438754842" sldId="259"/>
            <ac:spMk id="7" creationId="{42EEDD14-937A-0181-9102-C7CBF3CBDD37}"/>
          </ac:spMkLst>
        </pc:spChg>
        <pc:spChg chg="add mod">
          <ac:chgData name="Emilie Morel" userId="S::emilie.morel1@ac-versailles.fr::c0aa5a2e-6b1d-4bdb-8e24-000977738e9b" providerId="AD" clId="Web-{88E30F66-5AA4-EA67-097C-36E45CD6D4AD}" dt="2024-03-18T10:42:24.924" v="102" actId="20577"/>
          <ac:spMkLst>
            <pc:docMk/>
            <pc:sldMk cId="1438754842" sldId="259"/>
            <ac:spMk id="8" creationId="{05A487E5-2355-BA91-4BF5-21327BA65E6B}"/>
          </ac:spMkLst>
        </pc:spChg>
        <pc:picChg chg="add mod">
          <ac:chgData name="Emilie Morel" userId="S::emilie.morel1@ac-versailles.fr::c0aa5a2e-6b1d-4bdb-8e24-000977738e9b" providerId="AD" clId="Web-{88E30F66-5AA4-EA67-097C-36E45CD6D4AD}" dt="2024-03-18T10:18:17.232" v="45" actId="14100"/>
          <ac:picMkLst>
            <pc:docMk/>
            <pc:sldMk cId="1438754842" sldId="259"/>
            <ac:picMk id="2" creationId="{7D8B07C7-BBE4-9E43-D234-A4C6547101F0}"/>
          </ac:picMkLst>
        </pc:picChg>
        <pc:picChg chg="add mod">
          <ac:chgData name="Emilie Morel" userId="S::emilie.morel1@ac-versailles.fr::c0aa5a2e-6b1d-4bdb-8e24-000977738e9b" providerId="AD" clId="Web-{88E30F66-5AA4-EA67-097C-36E45CD6D4AD}" dt="2024-03-18T10:18:21.982" v="47" actId="14100"/>
          <ac:picMkLst>
            <pc:docMk/>
            <pc:sldMk cId="1438754842" sldId="259"/>
            <ac:picMk id="3" creationId="{C3821F63-6BE1-D067-D4DB-9C3117528238}"/>
          </ac:picMkLst>
        </pc:picChg>
        <pc:picChg chg="add mod">
          <ac:chgData name="Emilie Morel" userId="S::emilie.morel1@ac-versailles.fr::c0aa5a2e-6b1d-4bdb-8e24-000977738e9b" providerId="AD" clId="Web-{88E30F66-5AA4-EA67-097C-36E45CD6D4AD}" dt="2024-03-18T10:18:31.453" v="49" actId="14100"/>
          <ac:picMkLst>
            <pc:docMk/>
            <pc:sldMk cId="1438754842" sldId="259"/>
            <ac:picMk id="4" creationId="{E860E64C-9B85-D6D0-76A5-EDE989F37182}"/>
          </ac:picMkLst>
        </pc:picChg>
        <pc:picChg chg="add mod">
          <ac:chgData name="Emilie Morel" userId="S::emilie.morel1@ac-versailles.fr::c0aa5a2e-6b1d-4bdb-8e24-000977738e9b" providerId="AD" clId="Web-{88E30F66-5AA4-EA67-097C-36E45CD6D4AD}" dt="2024-03-18T10:18:35.326" v="50" actId="14100"/>
          <ac:picMkLst>
            <pc:docMk/>
            <pc:sldMk cId="1438754842" sldId="259"/>
            <ac:picMk id="5" creationId="{96D60C31-2FA6-DD4D-6DE5-284F40B74CD0}"/>
          </ac:picMkLst>
        </pc:picChg>
      </pc:sldChg>
      <pc:sldChg chg="add del replId">
        <pc:chgData name="Emilie Morel" userId="S::emilie.morel1@ac-versailles.fr::c0aa5a2e-6b1d-4bdb-8e24-000977738e9b" providerId="AD" clId="Web-{88E30F66-5AA4-EA67-097C-36E45CD6D4AD}" dt="2024-03-18T10:15:31.617" v="36"/>
        <pc:sldMkLst>
          <pc:docMk/>
          <pc:sldMk cId="2296352312" sldId="262"/>
        </pc:sldMkLst>
      </pc:sldChg>
      <pc:sldChg chg="modSp">
        <pc:chgData name="Emilie Morel" userId="S::emilie.morel1@ac-versailles.fr::c0aa5a2e-6b1d-4bdb-8e24-000977738e9b" providerId="AD" clId="Web-{88E30F66-5AA4-EA67-097C-36E45CD6D4AD}" dt="2024-03-18T12:33:56.811" v="105" actId="1076"/>
        <pc:sldMkLst>
          <pc:docMk/>
          <pc:sldMk cId="870551722" sldId="264"/>
        </pc:sldMkLst>
        <pc:picChg chg="mod">
          <ac:chgData name="Emilie Morel" userId="S::emilie.morel1@ac-versailles.fr::c0aa5a2e-6b1d-4bdb-8e24-000977738e9b" providerId="AD" clId="Web-{88E30F66-5AA4-EA67-097C-36E45CD6D4AD}" dt="2024-03-18T12:33:56.811" v="105" actId="1076"/>
          <ac:picMkLst>
            <pc:docMk/>
            <pc:sldMk cId="870551722" sldId="264"/>
            <ac:picMk id="3" creationId="{681DF398-CB24-64D6-1505-C2716122EE72}"/>
          </ac:picMkLst>
        </pc:picChg>
      </pc:sldChg>
    </pc:docChg>
  </pc:docChgLst>
  <pc:docChgLst>
    <pc:chgData name="Gaëlle  Quentin" userId="S::gaelle.lecendrier@ac-versailles.fr::8bc89996-f505-4bf4-aa9d-049104f21906" providerId="AD" clId="Web-{33CCEA5A-D30B-4565-8075-F3E75AD26702}"/>
    <pc:docChg chg="modSld">
      <pc:chgData name="Gaëlle  Quentin" userId="S::gaelle.lecendrier@ac-versailles.fr::8bc89996-f505-4bf4-aa9d-049104f21906" providerId="AD" clId="Web-{33CCEA5A-D30B-4565-8075-F3E75AD26702}" dt="2024-05-13T10:13:56.274" v="39"/>
      <pc:docMkLst>
        <pc:docMk/>
      </pc:docMkLst>
      <pc:sldChg chg="addSp delSp modSp">
        <pc:chgData name="Gaëlle  Quentin" userId="S::gaelle.lecendrier@ac-versailles.fr::8bc89996-f505-4bf4-aa9d-049104f21906" providerId="AD" clId="Web-{33CCEA5A-D30B-4565-8075-F3E75AD26702}" dt="2024-05-13T10:13:56.274" v="39"/>
        <pc:sldMkLst>
          <pc:docMk/>
          <pc:sldMk cId="2330179952" sldId="260"/>
        </pc:sldMkLst>
        <pc:spChg chg="add del">
          <ac:chgData name="Gaëlle  Quentin" userId="S::gaelle.lecendrier@ac-versailles.fr::8bc89996-f505-4bf4-aa9d-049104f21906" providerId="AD" clId="Web-{33CCEA5A-D30B-4565-8075-F3E75AD26702}" dt="2024-05-13T10:12:24.179" v="1"/>
          <ac:spMkLst>
            <pc:docMk/>
            <pc:sldMk cId="2330179952" sldId="260"/>
            <ac:spMk id="2" creationId="{5CD18BE9-40A2-2E26-8144-261DA8690F95}"/>
          </ac:spMkLst>
        </pc:spChg>
        <pc:spChg chg="add del mod">
          <ac:chgData name="Gaëlle  Quentin" userId="S::gaelle.lecendrier@ac-versailles.fr::8bc89996-f505-4bf4-aa9d-049104f21906" providerId="AD" clId="Web-{33CCEA5A-D30B-4565-8075-F3E75AD26702}" dt="2024-05-13T10:13:56.274" v="39"/>
          <ac:spMkLst>
            <pc:docMk/>
            <pc:sldMk cId="2330179952" sldId="260"/>
            <ac:spMk id="4" creationId="{B003C0D3-3151-3521-5F17-9AE0858F4C30}"/>
          </ac:spMkLst>
        </pc:spChg>
      </pc:sldChg>
    </pc:docChg>
  </pc:docChgLst>
  <pc:docChgLst>
    <pc:chgData name="Hélène LHORS" userId="S::helene.lhors@ac-versailles.fr::15fceeb8-afa8-4ae3-b00c-877189cac63c" providerId="AD" clId="Web-{595FF07A-7CCD-4014-8350-4C1DBE846F41}"/>
    <pc:docChg chg="addSld delSld modSld">
      <pc:chgData name="Hélène LHORS" userId="S::helene.lhors@ac-versailles.fr::15fceeb8-afa8-4ae3-b00c-877189cac63c" providerId="AD" clId="Web-{595FF07A-7CCD-4014-8350-4C1DBE846F41}" dt="2024-05-13T12:44:32.708" v="16" actId="1076"/>
      <pc:docMkLst>
        <pc:docMk/>
      </pc:docMkLst>
      <pc:sldChg chg="addSp delSp modSp del">
        <pc:chgData name="Hélène LHORS" userId="S::helene.lhors@ac-versailles.fr::15fceeb8-afa8-4ae3-b00c-877189cac63c" providerId="AD" clId="Web-{595FF07A-7CCD-4014-8350-4C1DBE846F41}" dt="2024-05-13T12:44:32.708" v="16" actId="1076"/>
        <pc:sldMkLst>
          <pc:docMk/>
          <pc:sldMk cId="2330179952" sldId="260"/>
        </pc:sldMkLst>
        <pc:picChg chg="add mod">
          <ac:chgData name="Hélène LHORS" userId="S::helene.lhors@ac-versailles.fr::15fceeb8-afa8-4ae3-b00c-877189cac63c" providerId="AD" clId="Web-{595FF07A-7CCD-4014-8350-4C1DBE846F41}" dt="2024-05-13T12:44:32.708" v="16" actId="1076"/>
          <ac:picMkLst>
            <pc:docMk/>
            <pc:sldMk cId="2330179952" sldId="260"/>
            <ac:picMk id="2" creationId="{19DE8E61-1A45-E402-EB4D-7AE06F67F2A7}"/>
          </ac:picMkLst>
        </pc:picChg>
        <pc:picChg chg="del mod">
          <ac:chgData name="Hélène LHORS" userId="S::helene.lhors@ac-versailles.fr::15fceeb8-afa8-4ae3-b00c-877189cac63c" providerId="AD" clId="Web-{595FF07A-7CCD-4014-8350-4C1DBE846F41}" dt="2024-05-13T12:43:10.316" v="4"/>
          <ac:picMkLst>
            <pc:docMk/>
            <pc:sldMk cId="2330179952" sldId="260"/>
            <ac:picMk id="12" creationId="{8EBDF8E9-4727-AFD4-F984-63AA2B45FEDC}"/>
          </ac:picMkLst>
        </pc:picChg>
      </pc:sldChg>
      <pc:sldChg chg="new del">
        <pc:chgData name="Hélène LHORS" userId="S::helene.lhors@ac-versailles.fr::15fceeb8-afa8-4ae3-b00c-877189cac63c" providerId="AD" clId="Web-{595FF07A-7CCD-4014-8350-4C1DBE846F41}" dt="2024-05-13T12:42:45.862" v="2"/>
        <pc:sldMkLst>
          <pc:docMk/>
          <pc:sldMk cId="3978276124" sldId="265"/>
        </pc:sldMkLst>
      </pc:sldChg>
    </pc:docChg>
  </pc:docChgLst>
  <pc:docChgLst>
    <pc:chgData name="Hélène LHORS" userId="15fceeb8-afa8-4ae3-b00c-877189cac63c" providerId="ADAL" clId="{E774DACC-1BE1-444F-BB0B-A7790E0D6E50}"/>
    <pc:docChg chg="undo redo custSel addSld delSld modSld sldOrd">
      <pc:chgData name="Hélène LHORS" userId="15fceeb8-afa8-4ae3-b00c-877189cac63c" providerId="ADAL" clId="{E774DACC-1BE1-444F-BB0B-A7790E0D6E50}" dt="2024-05-13T13:04:37.221" v="894" actId="1076"/>
      <pc:docMkLst>
        <pc:docMk/>
      </pc:docMkLst>
      <pc:sldChg chg="modSp mod">
        <pc:chgData name="Hélène LHORS" userId="15fceeb8-afa8-4ae3-b00c-877189cac63c" providerId="ADAL" clId="{E774DACC-1BE1-444F-BB0B-A7790E0D6E50}" dt="2024-05-13T12:59:58.984" v="882" actId="207"/>
        <pc:sldMkLst>
          <pc:docMk/>
          <pc:sldMk cId="3041938978" sldId="257"/>
        </pc:sldMkLst>
        <pc:spChg chg="mod">
          <ac:chgData name="Hélène LHORS" userId="15fceeb8-afa8-4ae3-b00c-877189cac63c" providerId="ADAL" clId="{E774DACC-1BE1-444F-BB0B-A7790E0D6E50}" dt="2024-05-13T12:59:58.984" v="882" actId="207"/>
          <ac:spMkLst>
            <pc:docMk/>
            <pc:sldMk cId="3041938978" sldId="257"/>
            <ac:spMk id="3" creationId="{897593BC-FA7F-FB3D-1A83-516F1FE88C85}"/>
          </ac:spMkLst>
        </pc:spChg>
      </pc:sldChg>
      <pc:sldChg chg="del">
        <pc:chgData name="Hélène LHORS" userId="15fceeb8-afa8-4ae3-b00c-877189cac63c" providerId="ADAL" clId="{E774DACC-1BE1-444F-BB0B-A7790E0D6E50}" dt="2024-03-18T10:02:02.148" v="1" actId="2696"/>
        <pc:sldMkLst>
          <pc:docMk/>
          <pc:sldMk cId="3829338969" sldId="258"/>
        </pc:sldMkLst>
      </pc:sldChg>
      <pc:sldChg chg="modSp mod">
        <pc:chgData name="Hélène LHORS" userId="15fceeb8-afa8-4ae3-b00c-877189cac63c" providerId="ADAL" clId="{E774DACC-1BE1-444F-BB0B-A7790E0D6E50}" dt="2024-05-13T13:00:08.861" v="883" actId="207"/>
        <pc:sldMkLst>
          <pc:docMk/>
          <pc:sldMk cId="1438754842" sldId="259"/>
        </pc:sldMkLst>
        <pc:spChg chg="mod">
          <ac:chgData name="Hélène LHORS" userId="15fceeb8-afa8-4ae3-b00c-877189cac63c" providerId="ADAL" clId="{E774DACC-1BE1-444F-BB0B-A7790E0D6E50}" dt="2024-05-13T13:00:08.861" v="883" actId="207"/>
          <ac:spMkLst>
            <pc:docMk/>
            <pc:sldMk cId="1438754842" sldId="259"/>
            <ac:spMk id="8" creationId="{05A487E5-2355-BA91-4BF5-21327BA65E6B}"/>
          </ac:spMkLst>
        </pc:spChg>
      </pc:sldChg>
      <pc:sldChg chg="addSp delSp modSp mod">
        <pc:chgData name="Hélène LHORS" userId="15fceeb8-afa8-4ae3-b00c-877189cac63c" providerId="ADAL" clId="{E774DACC-1BE1-444F-BB0B-A7790E0D6E50}" dt="2024-05-13T13:00:22.145" v="885" actId="207"/>
        <pc:sldMkLst>
          <pc:docMk/>
          <pc:sldMk cId="2330179952" sldId="260"/>
        </pc:sldMkLst>
        <pc:spChg chg="mod">
          <ac:chgData name="Hélène LHORS" userId="15fceeb8-afa8-4ae3-b00c-877189cac63c" providerId="ADAL" clId="{E774DACC-1BE1-444F-BB0B-A7790E0D6E50}" dt="2024-05-13T13:00:22.145" v="885" actId="207"/>
          <ac:spMkLst>
            <pc:docMk/>
            <pc:sldMk cId="2330179952" sldId="260"/>
            <ac:spMk id="3" creationId="{0440059A-D5FF-43B9-D02A-3E33170E7524}"/>
          </ac:spMkLst>
        </pc:spChg>
        <pc:spChg chg="add mod">
          <ac:chgData name="Hélène LHORS" userId="15fceeb8-afa8-4ae3-b00c-877189cac63c" providerId="ADAL" clId="{E774DACC-1BE1-444F-BB0B-A7790E0D6E50}" dt="2024-05-13T12:58:41.476" v="876" actId="207"/>
          <ac:spMkLst>
            <pc:docMk/>
            <pc:sldMk cId="2330179952" sldId="260"/>
            <ac:spMk id="4" creationId="{1CD0D6F7-4653-834B-95C7-30718D70108B}"/>
          </ac:spMkLst>
        </pc:spChg>
        <pc:spChg chg="add del mod">
          <ac:chgData name="Hélène LHORS" userId="15fceeb8-afa8-4ae3-b00c-877189cac63c" providerId="ADAL" clId="{E774DACC-1BE1-444F-BB0B-A7790E0D6E50}" dt="2024-03-18T13:32:44.189" v="819" actId="478"/>
          <ac:spMkLst>
            <pc:docMk/>
            <pc:sldMk cId="2330179952" sldId="260"/>
            <ac:spMk id="4" creationId="{D98D673D-1CAC-8D15-3F5E-06517899C449}"/>
          </ac:spMkLst>
        </pc:spChg>
        <pc:spChg chg="add mod">
          <ac:chgData name="Hélène LHORS" userId="15fceeb8-afa8-4ae3-b00c-877189cac63c" providerId="ADAL" clId="{E774DACC-1BE1-444F-BB0B-A7790E0D6E50}" dt="2024-05-13T12:59:26.643" v="881" actId="1076"/>
          <ac:spMkLst>
            <pc:docMk/>
            <pc:sldMk cId="2330179952" sldId="260"/>
            <ac:spMk id="5" creationId="{4E255859-1F10-426A-E837-2176D14091CE}"/>
          </ac:spMkLst>
        </pc:spChg>
        <pc:picChg chg="add del mod">
          <ac:chgData name="Hélène LHORS" userId="15fceeb8-afa8-4ae3-b00c-877189cac63c" providerId="ADAL" clId="{E774DACC-1BE1-444F-BB0B-A7790E0D6E50}" dt="2024-03-18T13:32:45.510" v="820" actId="478"/>
          <ac:picMkLst>
            <pc:docMk/>
            <pc:sldMk cId="2330179952" sldId="260"/>
            <ac:picMk id="3" creationId="{14717075-6100-0383-1752-3256783CDD13}"/>
          </ac:picMkLst>
        </pc:picChg>
        <pc:picChg chg="add del mod modCrop">
          <ac:chgData name="Hélène LHORS" userId="15fceeb8-afa8-4ae3-b00c-877189cac63c" providerId="ADAL" clId="{E774DACC-1BE1-444F-BB0B-A7790E0D6E50}" dt="2024-03-18T13:42:13.422" v="831" actId="478"/>
          <ac:picMkLst>
            <pc:docMk/>
            <pc:sldMk cId="2330179952" sldId="260"/>
            <ac:picMk id="6" creationId="{D6B0751B-EB3A-D1F0-4122-D4E9F894C4F2}"/>
          </ac:picMkLst>
        </pc:picChg>
        <pc:picChg chg="add del mod">
          <ac:chgData name="Hélène LHORS" userId="15fceeb8-afa8-4ae3-b00c-877189cac63c" providerId="ADAL" clId="{E774DACC-1BE1-444F-BB0B-A7790E0D6E50}" dt="2024-03-18T13:44:53.449" v="840" actId="478"/>
          <ac:picMkLst>
            <pc:docMk/>
            <pc:sldMk cId="2330179952" sldId="260"/>
            <ac:picMk id="8" creationId="{C5E972DC-BC34-E280-2C07-FCE08A42CE86}"/>
          </ac:picMkLst>
        </pc:picChg>
        <pc:picChg chg="add del mod">
          <ac:chgData name="Hélène LHORS" userId="15fceeb8-afa8-4ae3-b00c-877189cac63c" providerId="ADAL" clId="{E774DACC-1BE1-444F-BB0B-A7790E0D6E50}" dt="2024-03-18T14:01:45.047" v="846" actId="478"/>
          <ac:picMkLst>
            <pc:docMk/>
            <pc:sldMk cId="2330179952" sldId="260"/>
            <ac:picMk id="10" creationId="{5421B8DC-C2CD-4FA5-0FEF-F07586072762}"/>
          </ac:picMkLst>
        </pc:picChg>
        <pc:picChg chg="add mod">
          <ac:chgData name="Hélène LHORS" userId="15fceeb8-afa8-4ae3-b00c-877189cac63c" providerId="ADAL" clId="{E774DACC-1BE1-444F-BB0B-A7790E0D6E50}" dt="2024-03-18T14:01:57.776" v="849" actId="14100"/>
          <ac:picMkLst>
            <pc:docMk/>
            <pc:sldMk cId="2330179952" sldId="260"/>
            <ac:picMk id="12" creationId="{8EBDF8E9-4727-AFD4-F984-63AA2B45FEDC}"/>
          </ac:picMkLst>
        </pc:picChg>
      </pc:sldChg>
      <pc:sldChg chg="addSp delSp modSp new mod">
        <pc:chgData name="Hélène LHORS" userId="15fceeb8-afa8-4ae3-b00c-877189cac63c" providerId="ADAL" clId="{E774DACC-1BE1-444F-BB0B-A7790E0D6E50}" dt="2024-05-13T13:04:16.818" v="893" actId="20577"/>
        <pc:sldMkLst>
          <pc:docMk/>
          <pc:sldMk cId="1195942028" sldId="261"/>
        </pc:sldMkLst>
        <pc:spChg chg="add mod">
          <ac:chgData name="Hélène LHORS" userId="15fceeb8-afa8-4ae3-b00c-877189cac63c" providerId="ADAL" clId="{E774DACC-1BE1-444F-BB0B-A7790E0D6E50}" dt="2024-05-13T13:04:16.818" v="893" actId="20577"/>
          <ac:spMkLst>
            <pc:docMk/>
            <pc:sldMk cId="1195942028" sldId="261"/>
            <ac:spMk id="2" creationId="{B958B78C-EB68-28F1-E63D-F0C7566BA69D}"/>
          </ac:spMkLst>
        </pc:spChg>
        <pc:spChg chg="add mod">
          <ac:chgData name="Hélène LHORS" userId="15fceeb8-afa8-4ae3-b00c-877189cac63c" providerId="ADAL" clId="{E774DACC-1BE1-444F-BB0B-A7790E0D6E50}" dt="2024-05-13T13:03:54.956" v="889" actId="123"/>
          <ac:spMkLst>
            <pc:docMk/>
            <pc:sldMk cId="1195942028" sldId="261"/>
            <ac:spMk id="6" creationId="{5AC146A8-F2D3-FF23-1791-7C7277EA66A6}"/>
          </ac:spMkLst>
        </pc:spChg>
        <pc:spChg chg="add mod">
          <ac:chgData name="Hélène LHORS" userId="15fceeb8-afa8-4ae3-b00c-877189cac63c" providerId="ADAL" clId="{E774DACC-1BE1-444F-BB0B-A7790E0D6E50}" dt="2024-03-18T10:44:03.081" v="463" actId="20577"/>
          <ac:spMkLst>
            <pc:docMk/>
            <pc:sldMk cId="1195942028" sldId="261"/>
            <ac:spMk id="9" creationId="{996E9D08-BFED-A1A2-FCF4-2E17F5F2BD6F}"/>
          </ac:spMkLst>
        </pc:spChg>
        <pc:spChg chg="add mod">
          <ac:chgData name="Hélène LHORS" userId="15fceeb8-afa8-4ae3-b00c-877189cac63c" providerId="ADAL" clId="{E774DACC-1BE1-444F-BB0B-A7790E0D6E50}" dt="2024-05-13T13:04:03.084" v="890" actId="123"/>
          <ac:spMkLst>
            <pc:docMk/>
            <pc:sldMk cId="1195942028" sldId="261"/>
            <ac:spMk id="10" creationId="{57D1ABFD-3BE4-2D00-E954-427E89DB146D}"/>
          </ac:spMkLst>
        </pc:spChg>
        <pc:spChg chg="add mod">
          <ac:chgData name="Hélène LHORS" userId="15fceeb8-afa8-4ae3-b00c-877189cac63c" providerId="ADAL" clId="{E774DACC-1BE1-444F-BB0B-A7790E0D6E50}" dt="2024-05-13T13:04:09.823" v="891" actId="123"/>
          <ac:spMkLst>
            <pc:docMk/>
            <pc:sldMk cId="1195942028" sldId="261"/>
            <ac:spMk id="11" creationId="{2CFB18FB-B534-7645-28B8-2B398439F560}"/>
          </ac:spMkLst>
        </pc:spChg>
        <pc:picChg chg="add del mod">
          <ac:chgData name="Hélène LHORS" userId="15fceeb8-afa8-4ae3-b00c-877189cac63c" providerId="ADAL" clId="{E774DACC-1BE1-444F-BB0B-A7790E0D6E50}" dt="2024-03-18T10:25:16.695" v="124" actId="478"/>
          <ac:picMkLst>
            <pc:docMk/>
            <pc:sldMk cId="1195942028" sldId="261"/>
            <ac:picMk id="3" creationId="{5623300F-A0BE-7ED7-4146-9D40FBA44C75}"/>
          </ac:picMkLst>
        </pc:picChg>
        <pc:picChg chg="add del mod">
          <ac:chgData name="Hélène LHORS" userId="15fceeb8-afa8-4ae3-b00c-877189cac63c" providerId="ADAL" clId="{E774DACC-1BE1-444F-BB0B-A7790E0D6E50}" dt="2024-03-18T10:45:08.049" v="464" actId="478"/>
          <ac:picMkLst>
            <pc:docMk/>
            <pc:sldMk cId="1195942028" sldId="261"/>
            <ac:picMk id="5" creationId="{16FFC946-7B65-011F-DB60-845A1BCF3770}"/>
          </ac:picMkLst>
        </pc:picChg>
        <pc:picChg chg="add del mod">
          <ac:chgData name="Hélène LHORS" userId="15fceeb8-afa8-4ae3-b00c-877189cac63c" providerId="ADAL" clId="{E774DACC-1BE1-444F-BB0B-A7790E0D6E50}" dt="2024-03-18T10:33:37.920" v="328" actId="21"/>
          <ac:picMkLst>
            <pc:docMk/>
            <pc:sldMk cId="1195942028" sldId="261"/>
            <ac:picMk id="8" creationId="{5131A4C0-2FA9-E392-07EC-F3EE07A16AB6}"/>
          </ac:picMkLst>
        </pc:picChg>
      </pc:sldChg>
      <pc:sldChg chg="add del">
        <pc:chgData name="Hélène LHORS" userId="15fceeb8-afa8-4ae3-b00c-877189cac63c" providerId="ADAL" clId="{E774DACC-1BE1-444F-BB0B-A7790E0D6E50}" dt="2024-03-18T10:16:10.267" v="2" actId="2696"/>
        <pc:sldMkLst>
          <pc:docMk/>
          <pc:sldMk cId="1473752050" sldId="261"/>
        </pc:sldMkLst>
      </pc:sldChg>
      <pc:sldChg chg="addSp modSp new del mod">
        <pc:chgData name="Hélène LHORS" userId="15fceeb8-afa8-4ae3-b00c-877189cac63c" providerId="ADAL" clId="{E774DACC-1BE1-444F-BB0B-A7790E0D6E50}" dt="2024-03-18T12:29:51.041" v="703" actId="2696"/>
        <pc:sldMkLst>
          <pc:docMk/>
          <pc:sldMk cId="181022513" sldId="262"/>
        </pc:sldMkLst>
        <pc:spChg chg="add mod">
          <ac:chgData name="Hélène LHORS" userId="15fceeb8-afa8-4ae3-b00c-877189cac63c" providerId="ADAL" clId="{E774DACC-1BE1-444F-BB0B-A7790E0D6E50}" dt="2024-03-18T10:33:57.206" v="359" actId="313"/>
          <ac:spMkLst>
            <pc:docMk/>
            <pc:sldMk cId="181022513" sldId="262"/>
            <ac:spMk id="3" creationId="{BC6E0555-0E4D-43A0-E4F8-4FF3FA2C9810}"/>
          </ac:spMkLst>
        </pc:spChg>
        <pc:picChg chg="add mod">
          <ac:chgData name="Hélène LHORS" userId="15fceeb8-afa8-4ae3-b00c-877189cac63c" providerId="ADAL" clId="{E774DACC-1BE1-444F-BB0B-A7790E0D6E50}" dt="2024-03-18T10:51:00.932" v="623" actId="1076"/>
          <ac:picMkLst>
            <pc:docMk/>
            <pc:sldMk cId="181022513" sldId="262"/>
            <ac:picMk id="2" creationId="{0D33F4FE-5D39-7A5F-0F94-01D91793625C}"/>
          </ac:picMkLst>
        </pc:picChg>
        <pc:picChg chg="add mod">
          <ac:chgData name="Hélène LHORS" userId="15fceeb8-afa8-4ae3-b00c-877189cac63c" providerId="ADAL" clId="{E774DACC-1BE1-444F-BB0B-A7790E0D6E50}" dt="2024-03-18T10:50:58.917" v="622" actId="1076"/>
          <ac:picMkLst>
            <pc:docMk/>
            <pc:sldMk cId="181022513" sldId="262"/>
            <ac:picMk id="5" creationId="{F568CE94-6790-F6C1-DFE6-6909989AF53F}"/>
          </ac:picMkLst>
        </pc:picChg>
        <pc:picChg chg="add mod">
          <ac:chgData name="Hélène LHORS" userId="15fceeb8-afa8-4ae3-b00c-877189cac63c" providerId="ADAL" clId="{E774DACC-1BE1-444F-BB0B-A7790E0D6E50}" dt="2024-03-18T10:50:27.652" v="621" actId="1076"/>
          <ac:picMkLst>
            <pc:docMk/>
            <pc:sldMk cId="181022513" sldId="262"/>
            <ac:picMk id="7" creationId="{7C3632F2-0D27-B105-BD18-AB1D6ECCD08D}"/>
          </ac:picMkLst>
        </pc:picChg>
      </pc:sldChg>
      <pc:sldChg chg="addSp delSp modSp new del mod ord">
        <pc:chgData name="Hélène LHORS" userId="15fceeb8-afa8-4ae3-b00c-877189cac63c" providerId="ADAL" clId="{E774DACC-1BE1-444F-BB0B-A7790E0D6E50}" dt="2024-03-18T12:32:11.288" v="728" actId="2696"/>
        <pc:sldMkLst>
          <pc:docMk/>
          <pc:sldMk cId="2759917180" sldId="263"/>
        </pc:sldMkLst>
        <pc:spChg chg="add del mod">
          <ac:chgData name="Hélène LHORS" userId="15fceeb8-afa8-4ae3-b00c-877189cac63c" providerId="ADAL" clId="{E774DACC-1BE1-444F-BB0B-A7790E0D6E50}" dt="2024-03-18T12:27:49.949" v="699" actId="478"/>
          <ac:spMkLst>
            <pc:docMk/>
            <pc:sldMk cId="2759917180" sldId="263"/>
            <ac:spMk id="4" creationId="{F8869B9D-F51D-6F97-B53C-578DC0E5B4DD}"/>
          </ac:spMkLst>
        </pc:spChg>
        <pc:spChg chg="add mod">
          <ac:chgData name="Hélène LHORS" userId="15fceeb8-afa8-4ae3-b00c-877189cac63c" providerId="ADAL" clId="{E774DACC-1BE1-444F-BB0B-A7790E0D6E50}" dt="2024-03-18T12:30:18.068" v="707" actId="208"/>
          <ac:spMkLst>
            <pc:docMk/>
            <pc:sldMk cId="2759917180" sldId="263"/>
            <ac:spMk id="7" creationId="{8834A8A7-D0A5-7FE9-1CA8-B2A8281E3898}"/>
          </ac:spMkLst>
        </pc:spChg>
        <pc:spChg chg="add mod">
          <ac:chgData name="Hélène LHORS" userId="15fceeb8-afa8-4ae3-b00c-877189cac63c" providerId="ADAL" clId="{E774DACC-1BE1-444F-BB0B-A7790E0D6E50}" dt="2024-03-18T12:30:45.001" v="711" actId="14100"/>
          <ac:spMkLst>
            <pc:docMk/>
            <pc:sldMk cId="2759917180" sldId="263"/>
            <ac:spMk id="8" creationId="{7F1DC6A8-43F0-8A08-7332-3903D80806E3}"/>
          </ac:spMkLst>
        </pc:spChg>
        <pc:spChg chg="add mod">
          <ac:chgData name="Hélène LHORS" userId="15fceeb8-afa8-4ae3-b00c-877189cac63c" providerId="ADAL" clId="{E774DACC-1BE1-444F-BB0B-A7790E0D6E50}" dt="2024-03-18T12:30:55.435" v="714" actId="208"/>
          <ac:spMkLst>
            <pc:docMk/>
            <pc:sldMk cId="2759917180" sldId="263"/>
            <ac:spMk id="9" creationId="{AFACEBAD-C38E-D6F6-3F31-8761D28A4CC7}"/>
          </ac:spMkLst>
        </pc:spChg>
        <pc:picChg chg="add del mod">
          <ac:chgData name="Hélène LHORS" userId="15fceeb8-afa8-4ae3-b00c-877189cac63c" providerId="ADAL" clId="{E774DACC-1BE1-444F-BB0B-A7790E0D6E50}" dt="2024-03-18T12:27:44.117" v="695" actId="478"/>
          <ac:picMkLst>
            <pc:docMk/>
            <pc:sldMk cId="2759917180" sldId="263"/>
            <ac:picMk id="3" creationId="{9FDBF8DE-E1B3-DA2A-6307-E2BA06F5463A}"/>
          </ac:picMkLst>
        </pc:picChg>
        <pc:picChg chg="add mod modCrop">
          <ac:chgData name="Hélène LHORS" userId="15fceeb8-afa8-4ae3-b00c-877189cac63c" providerId="ADAL" clId="{E774DACC-1BE1-444F-BB0B-A7790E0D6E50}" dt="2024-03-18T12:30:00.005" v="704" actId="1076"/>
          <ac:picMkLst>
            <pc:docMk/>
            <pc:sldMk cId="2759917180" sldId="263"/>
            <ac:picMk id="6" creationId="{9C757DD3-2D5C-AD20-1BAA-E5B783297811}"/>
          </ac:picMkLst>
        </pc:picChg>
      </pc:sldChg>
      <pc:sldChg chg="addSp delSp modSp new mod">
        <pc:chgData name="Hélène LHORS" userId="15fceeb8-afa8-4ae3-b00c-877189cac63c" providerId="ADAL" clId="{E774DACC-1BE1-444F-BB0B-A7790E0D6E50}" dt="2024-05-13T13:04:37.221" v="894" actId="1076"/>
        <pc:sldMkLst>
          <pc:docMk/>
          <pc:sldMk cId="870551722" sldId="264"/>
        </pc:sldMkLst>
        <pc:spChg chg="add del mod">
          <ac:chgData name="Hélène LHORS" userId="15fceeb8-afa8-4ae3-b00c-877189cac63c" providerId="ADAL" clId="{E774DACC-1BE1-444F-BB0B-A7790E0D6E50}" dt="2024-03-18T12:31:43.439" v="724"/>
          <ac:spMkLst>
            <pc:docMk/>
            <pc:sldMk cId="870551722" sldId="264"/>
            <ac:spMk id="4" creationId="{24541F33-67F7-9BC6-516A-3E316A3803C3}"/>
          </ac:spMkLst>
        </pc:spChg>
        <pc:spChg chg="add del mod">
          <ac:chgData name="Hélène LHORS" userId="15fceeb8-afa8-4ae3-b00c-877189cac63c" providerId="ADAL" clId="{E774DACC-1BE1-444F-BB0B-A7790E0D6E50}" dt="2024-03-18T12:32:07.712" v="727" actId="478"/>
          <ac:spMkLst>
            <pc:docMk/>
            <pc:sldMk cId="870551722" sldId="264"/>
            <ac:spMk id="5" creationId="{3BD69AB1-E6BD-235B-3A22-512B184BEDB5}"/>
          </ac:spMkLst>
        </pc:spChg>
        <pc:spChg chg="add mod">
          <ac:chgData name="Hélène LHORS" userId="15fceeb8-afa8-4ae3-b00c-877189cac63c" providerId="ADAL" clId="{E774DACC-1BE1-444F-BB0B-A7790E0D6E50}" dt="2024-03-18T12:33:16.611" v="818" actId="20577"/>
          <ac:spMkLst>
            <pc:docMk/>
            <pc:sldMk cId="870551722" sldId="264"/>
            <ac:spMk id="6" creationId="{885406E1-7897-CDCD-B67D-867EEE778AD6}"/>
          </ac:spMkLst>
        </pc:spChg>
        <pc:picChg chg="add mod">
          <ac:chgData name="Hélène LHORS" userId="15fceeb8-afa8-4ae3-b00c-877189cac63c" providerId="ADAL" clId="{E774DACC-1BE1-444F-BB0B-A7790E0D6E50}" dt="2024-05-13T13:04:37.221" v="894" actId="1076"/>
          <ac:picMkLst>
            <pc:docMk/>
            <pc:sldMk cId="870551722" sldId="264"/>
            <ac:picMk id="3" creationId="{681DF398-CB24-64D6-1505-C2716122EE72}"/>
          </ac:picMkLst>
        </pc:picChg>
      </pc:sldChg>
    </pc:docChg>
  </pc:docChgLst>
  <pc:docChgLst>
    <pc:chgData name="Hélène LHORS" userId="15fceeb8-afa8-4ae3-b00c-877189cac63c" providerId="ADAL" clId="{E61C0CFC-BF61-5A48-9314-FD3A62B23246}"/>
    <pc:docChg chg="undo custSel addSld modSld">
      <pc:chgData name="Hélène LHORS" userId="15fceeb8-afa8-4ae3-b00c-877189cac63c" providerId="ADAL" clId="{E61C0CFC-BF61-5A48-9314-FD3A62B23246}" dt="2025-05-19T16:20:10.808" v="282" actId="1076"/>
      <pc:docMkLst>
        <pc:docMk/>
      </pc:docMkLst>
      <pc:sldChg chg="addSp delSp modSp mod">
        <pc:chgData name="Hélène LHORS" userId="15fceeb8-afa8-4ae3-b00c-877189cac63c" providerId="ADAL" clId="{E61C0CFC-BF61-5A48-9314-FD3A62B23246}" dt="2025-05-19T16:20:10.808" v="282" actId="1076"/>
        <pc:sldMkLst>
          <pc:docMk/>
          <pc:sldMk cId="2330179952" sldId="260"/>
        </pc:sldMkLst>
        <pc:spChg chg="mod">
          <ac:chgData name="Hélène LHORS" userId="15fceeb8-afa8-4ae3-b00c-877189cac63c" providerId="ADAL" clId="{E61C0CFC-BF61-5A48-9314-FD3A62B23246}" dt="2025-05-19T16:20:03.225" v="281" actId="1076"/>
          <ac:spMkLst>
            <pc:docMk/>
            <pc:sldMk cId="2330179952" sldId="260"/>
            <ac:spMk id="4" creationId="{1CD0D6F7-4653-834B-95C7-30718D70108B}"/>
          </ac:spMkLst>
        </pc:spChg>
        <pc:spChg chg="mod">
          <ac:chgData name="Hélène LHORS" userId="15fceeb8-afa8-4ae3-b00c-877189cac63c" providerId="ADAL" clId="{E61C0CFC-BF61-5A48-9314-FD3A62B23246}" dt="2025-05-19T16:20:10.808" v="282" actId="1076"/>
          <ac:spMkLst>
            <pc:docMk/>
            <pc:sldMk cId="2330179952" sldId="260"/>
            <ac:spMk id="5" creationId="{4E255859-1F10-426A-E837-2176D14091CE}"/>
          </ac:spMkLst>
        </pc:spChg>
        <pc:picChg chg="del mod">
          <ac:chgData name="Hélène LHORS" userId="15fceeb8-afa8-4ae3-b00c-877189cac63c" providerId="ADAL" clId="{E61C0CFC-BF61-5A48-9314-FD3A62B23246}" dt="2025-05-19T16:19:52.296" v="279" actId="478"/>
          <ac:picMkLst>
            <pc:docMk/>
            <pc:sldMk cId="2330179952" sldId="260"/>
            <ac:picMk id="2" creationId="{19DE8E61-1A45-E402-EB4D-7AE06F67F2A7}"/>
          </ac:picMkLst>
        </pc:picChg>
        <pc:picChg chg="add mod">
          <ac:chgData name="Hélène LHORS" userId="15fceeb8-afa8-4ae3-b00c-877189cac63c" providerId="ADAL" clId="{E61C0CFC-BF61-5A48-9314-FD3A62B23246}" dt="2025-05-19T16:20:00.581" v="280" actId="1076"/>
          <ac:picMkLst>
            <pc:docMk/>
            <pc:sldMk cId="2330179952" sldId="260"/>
            <ac:picMk id="7" creationId="{20F8AF67-0E3C-B8E6-DC07-A8C969949332}"/>
          </ac:picMkLst>
        </pc:picChg>
      </pc:sldChg>
      <pc:sldChg chg="delSp modSp mod">
        <pc:chgData name="Hélène LHORS" userId="15fceeb8-afa8-4ae3-b00c-877189cac63c" providerId="ADAL" clId="{E61C0CFC-BF61-5A48-9314-FD3A62B23246}" dt="2025-05-19T15:34:52.685" v="3" actId="1076"/>
        <pc:sldMkLst>
          <pc:docMk/>
          <pc:sldMk cId="1195942028" sldId="261"/>
        </pc:sldMkLst>
        <pc:spChg chg="del mod">
          <ac:chgData name="Hélène LHORS" userId="15fceeb8-afa8-4ae3-b00c-877189cac63c" providerId="ADAL" clId="{E61C0CFC-BF61-5A48-9314-FD3A62B23246}" dt="2025-05-19T15:34:43.403" v="1" actId="478"/>
          <ac:spMkLst>
            <pc:docMk/>
            <pc:sldMk cId="1195942028" sldId="261"/>
            <ac:spMk id="9" creationId="{996E9D08-BFED-A1A2-FCF4-2E17F5F2BD6F}"/>
          </ac:spMkLst>
        </pc:spChg>
        <pc:spChg chg="mod">
          <ac:chgData name="Hélène LHORS" userId="15fceeb8-afa8-4ae3-b00c-877189cac63c" providerId="ADAL" clId="{E61C0CFC-BF61-5A48-9314-FD3A62B23246}" dt="2025-05-19T15:34:49.465" v="2" actId="1076"/>
          <ac:spMkLst>
            <pc:docMk/>
            <pc:sldMk cId="1195942028" sldId="261"/>
            <ac:spMk id="10" creationId="{57D1ABFD-3BE4-2D00-E954-427E89DB146D}"/>
          </ac:spMkLst>
        </pc:spChg>
        <pc:spChg chg="mod">
          <ac:chgData name="Hélène LHORS" userId="15fceeb8-afa8-4ae3-b00c-877189cac63c" providerId="ADAL" clId="{E61C0CFC-BF61-5A48-9314-FD3A62B23246}" dt="2025-05-19T15:34:52.685" v="3" actId="1076"/>
          <ac:spMkLst>
            <pc:docMk/>
            <pc:sldMk cId="1195942028" sldId="261"/>
            <ac:spMk id="11" creationId="{2CFB18FB-B534-7645-28B8-2B398439F560}"/>
          </ac:spMkLst>
        </pc:spChg>
      </pc:sldChg>
      <pc:sldChg chg="addSp delSp modSp add mod">
        <pc:chgData name="Hélène LHORS" userId="15fceeb8-afa8-4ae3-b00c-877189cac63c" providerId="ADAL" clId="{E61C0CFC-BF61-5A48-9314-FD3A62B23246}" dt="2025-05-19T15:46:20.867" v="275" actId="1076"/>
        <pc:sldMkLst>
          <pc:docMk/>
          <pc:sldMk cId="3731863208" sldId="262"/>
        </pc:sldMkLst>
        <pc:spChg chg="mod">
          <ac:chgData name="Hélène LHORS" userId="15fceeb8-afa8-4ae3-b00c-877189cac63c" providerId="ADAL" clId="{E61C0CFC-BF61-5A48-9314-FD3A62B23246}" dt="2025-05-19T15:35:01.797" v="6" actId="20577"/>
          <ac:spMkLst>
            <pc:docMk/>
            <pc:sldMk cId="3731863208" sldId="262"/>
            <ac:spMk id="2" creationId="{C7D1E7E7-44EA-983F-46A2-C337B5113BEA}"/>
          </ac:spMkLst>
        </pc:spChg>
        <pc:spChg chg="add mod">
          <ac:chgData name="Hélène LHORS" userId="15fceeb8-afa8-4ae3-b00c-877189cac63c" providerId="ADAL" clId="{E61C0CFC-BF61-5A48-9314-FD3A62B23246}" dt="2025-05-19T15:45:34.946" v="270" actId="20577"/>
          <ac:spMkLst>
            <pc:docMk/>
            <pc:sldMk cId="3731863208" sldId="262"/>
            <ac:spMk id="3" creationId="{1A3C4BB0-8F92-7461-73CD-BD24B007300B}"/>
          </ac:spMkLst>
        </pc:spChg>
        <pc:spChg chg="add del mod">
          <ac:chgData name="Hélène LHORS" userId="15fceeb8-afa8-4ae3-b00c-877189cac63c" providerId="ADAL" clId="{E61C0CFC-BF61-5A48-9314-FD3A62B23246}" dt="2025-05-19T15:40:43.706" v="262" actId="478"/>
          <ac:spMkLst>
            <pc:docMk/>
            <pc:sldMk cId="3731863208" sldId="262"/>
            <ac:spMk id="4" creationId="{8545DBE6-91F3-218C-D1F5-56D7CE9E6439}"/>
          </ac:spMkLst>
        </pc:spChg>
        <pc:spChg chg="add mod">
          <ac:chgData name="Hélène LHORS" userId="15fceeb8-afa8-4ae3-b00c-877189cac63c" providerId="ADAL" clId="{E61C0CFC-BF61-5A48-9314-FD3A62B23246}" dt="2025-05-19T15:46:20.867" v="275" actId="1076"/>
          <ac:spMkLst>
            <pc:docMk/>
            <pc:sldMk cId="3731863208" sldId="262"/>
            <ac:spMk id="5" creationId="{44384B6E-77B5-B942-620B-79D58DC1AEAC}"/>
          </ac:spMkLst>
        </pc:spChg>
        <pc:spChg chg="mod">
          <ac:chgData name="Hélène LHORS" userId="15fceeb8-afa8-4ae3-b00c-877189cac63c" providerId="ADAL" clId="{E61C0CFC-BF61-5A48-9314-FD3A62B23246}" dt="2025-05-19T15:36:34.762" v="196" actId="20577"/>
          <ac:spMkLst>
            <pc:docMk/>
            <pc:sldMk cId="3731863208" sldId="262"/>
            <ac:spMk id="6" creationId="{F1F7F023-5D64-9E9C-B790-966661815EB7}"/>
          </ac:spMkLst>
        </pc:spChg>
        <pc:spChg chg="mod">
          <ac:chgData name="Hélène LHORS" userId="15fceeb8-afa8-4ae3-b00c-877189cac63c" providerId="ADAL" clId="{E61C0CFC-BF61-5A48-9314-FD3A62B23246}" dt="2025-05-19T15:45:33.183" v="269" actId="20577"/>
          <ac:spMkLst>
            <pc:docMk/>
            <pc:sldMk cId="3731863208" sldId="262"/>
            <ac:spMk id="10" creationId="{2D78D1DE-E3E7-C287-FEE4-5DBCF2D395F5}"/>
          </ac:spMkLst>
        </pc:spChg>
        <pc:spChg chg="del">
          <ac:chgData name="Hélène LHORS" userId="15fceeb8-afa8-4ae3-b00c-877189cac63c" providerId="ADAL" clId="{E61C0CFC-BF61-5A48-9314-FD3A62B23246}" dt="2025-05-19T15:40:07.989" v="256" actId="478"/>
          <ac:spMkLst>
            <pc:docMk/>
            <pc:sldMk cId="3731863208" sldId="262"/>
            <ac:spMk id="11" creationId="{5F3ACA8D-A775-E50F-FDC3-481FE5C3017C}"/>
          </ac:spMkLst>
        </pc:spChg>
      </pc:sldChg>
    </pc:docChg>
  </pc:docChgLst>
  <pc:docChgLst>
    <pc:chgData name="Gaëlle  Quentin" userId="S::gaelle.lecendrier@ac-versailles.fr::8bc89996-f505-4bf4-aa9d-049104f21906" providerId="AD" clId="Web-{ACE3EA21-0C4B-4E61-A380-CDB922B6358D}"/>
    <pc:docChg chg="modSld">
      <pc:chgData name="Gaëlle  Quentin" userId="S::gaelle.lecendrier@ac-versailles.fr::8bc89996-f505-4bf4-aa9d-049104f21906" providerId="AD" clId="Web-{ACE3EA21-0C4B-4E61-A380-CDB922B6358D}" dt="2024-05-13T10:00:52.013" v="0"/>
      <pc:docMkLst>
        <pc:docMk/>
      </pc:docMkLst>
      <pc:sldChg chg="mod modShow">
        <pc:chgData name="Gaëlle  Quentin" userId="S::gaelle.lecendrier@ac-versailles.fr::8bc89996-f505-4bf4-aa9d-049104f21906" providerId="AD" clId="Web-{ACE3EA21-0C4B-4E61-A380-CDB922B6358D}" dt="2024-05-13T10:00:52.013" v="0"/>
        <pc:sldMkLst>
          <pc:docMk/>
          <pc:sldMk cId="870551722" sldId="264"/>
        </pc:sldMkLst>
      </pc:sldChg>
    </pc:docChg>
  </pc:docChgLst>
  <pc:docChgLst>
    <pc:chgData name="Gaëlle  Quentin" userId="S::gaelle.lecendrier@ac-versailles.fr::8bc89996-f505-4bf4-aa9d-049104f21906" providerId="AD" clId="Web-{95AC9CFC-C266-41D6-BA76-E7F0E2F857D0}"/>
    <pc:docChg chg="modSld">
      <pc:chgData name="Gaëlle  Quentin" userId="S::gaelle.lecendrier@ac-versailles.fr::8bc89996-f505-4bf4-aa9d-049104f21906" providerId="AD" clId="Web-{95AC9CFC-C266-41D6-BA76-E7F0E2F857D0}" dt="2024-05-13T10:04:44.355" v="31" actId="20577"/>
      <pc:docMkLst>
        <pc:docMk/>
      </pc:docMkLst>
      <pc:sldChg chg="addSp modSp">
        <pc:chgData name="Gaëlle  Quentin" userId="S::gaelle.lecendrier@ac-versailles.fr::8bc89996-f505-4bf4-aa9d-049104f21906" providerId="AD" clId="Web-{95AC9CFC-C266-41D6-BA76-E7F0E2F857D0}" dt="2024-05-13T10:01:56.573" v="12" actId="20577"/>
        <pc:sldMkLst>
          <pc:docMk/>
          <pc:sldMk cId="3041938978" sldId="257"/>
        </pc:sldMkLst>
        <pc:spChg chg="add mod">
          <ac:chgData name="Gaëlle  Quentin" userId="S::gaelle.lecendrier@ac-versailles.fr::8bc89996-f505-4bf4-aa9d-049104f21906" providerId="AD" clId="Web-{95AC9CFC-C266-41D6-BA76-E7F0E2F857D0}" dt="2024-05-13T10:01:56.573" v="12" actId="20577"/>
          <ac:spMkLst>
            <pc:docMk/>
            <pc:sldMk cId="3041938978" sldId="257"/>
            <ac:spMk id="3" creationId="{897593BC-FA7F-FB3D-1A83-516F1FE88C85}"/>
          </ac:spMkLst>
        </pc:spChg>
        <pc:spChg chg="mod">
          <ac:chgData name="Gaëlle  Quentin" userId="S::gaelle.lecendrier@ac-versailles.fr::8bc89996-f505-4bf4-aa9d-049104f21906" providerId="AD" clId="Web-{95AC9CFC-C266-41D6-BA76-E7F0E2F857D0}" dt="2024-05-13T10:01:35.713" v="1" actId="1076"/>
          <ac:spMkLst>
            <pc:docMk/>
            <pc:sldMk cId="3041938978" sldId="257"/>
            <ac:spMk id="6" creationId="{EAA88D61-B030-822B-EEC8-51D69005EFF0}"/>
          </ac:spMkLst>
        </pc:spChg>
        <pc:picChg chg="mod">
          <ac:chgData name="Gaëlle  Quentin" userId="S::gaelle.lecendrier@ac-versailles.fr::8bc89996-f505-4bf4-aa9d-049104f21906" providerId="AD" clId="Web-{95AC9CFC-C266-41D6-BA76-E7F0E2F857D0}" dt="2024-05-13T10:01:32.885" v="0" actId="1076"/>
          <ac:picMkLst>
            <pc:docMk/>
            <pc:sldMk cId="3041938978" sldId="257"/>
            <ac:picMk id="1026" creationId="{0E575FE3-ACDC-6D74-31F9-853DA72A148D}"/>
          </ac:picMkLst>
        </pc:picChg>
      </pc:sldChg>
      <pc:sldChg chg="modSp">
        <pc:chgData name="Gaëlle  Quentin" userId="S::gaelle.lecendrier@ac-versailles.fr::8bc89996-f505-4bf4-aa9d-049104f21906" providerId="AD" clId="Web-{95AC9CFC-C266-41D6-BA76-E7F0E2F857D0}" dt="2024-05-13T10:02:50.807" v="20" actId="1076"/>
        <pc:sldMkLst>
          <pc:docMk/>
          <pc:sldMk cId="1438754842" sldId="259"/>
        </pc:sldMkLst>
        <pc:spChg chg="mod">
          <ac:chgData name="Gaëlle  Quentin" userId="S::gaelle.lecendrier@ac-versailles.fr::8bc89996-f505-4bf4-aa9d-049104f21906" providerId="AD" clId="Web-{95AC9CFC-C266-41D6-BA76-E7F0E2F857D0}" dt="2024-05-13T10:02:50.807" v="20" actId="1076"/>
          <ac:spMkLst>
            <pc:docMk/>
            <pc:sldMk cId="1438754842" sldId="259"/>
            <ac:spMk id="8" creationId="{05A487E5-2355-BA91-4BF5-21327BA65E6B}"/>
          </ac:spMkLst>
        </pc:spChg>
      </pc:sldChg>
      <pc:sldChg chg="addSp modSp">
        <pc:chgData name="Gaëlle  Quentin" userId="S::gaelle.lecendrier@ac-versailles.fr::8bc89996-f505-4bf4-aa9d-049104f21906" providerId="AD" clId="Web-{95AC9CFC-C266-41D6-BA76-E7F0E2F857D0}" dt="2024-05-13T10:03:10.792" v="30" actId="20577"/>
        <pc:sldMkLst>
          <pc:docMk/>
          <pc:sldMk cId="2330179952" sldId="260"/>
        </pc:sldMkLst>
        <pc:spChg chg="add mod">
          <ac:chgData name="Gaëlle  Quentin" userId="S::gaelle.lecendrier@ac-versailles.fr::8bc89996-f505-4bf4-aa9d-049104f21906" providerId="AD" clId="Web-{95AC9CFC-C266-41D6-BA76-E7F0E2F857D0}" dt="2024-05-13T10:03:10.792" v="30" actId="20577"/>
          <ac:spMkLst>
            <pc:docMk/>
            <pc:sldMk cId="2330179952" sldId="260"/>
            <ac:spMk id="3" creationId="{0440059A-D5FF-43B9-D02A-3E33170E7524}"/>
          </ac:spMkLst>
        </pc:spChg>
      </pc:sldChg>
      <pc:sldChg chg="modSp">
        <pc:chgData name="Gaëlle  Quentin" userId="S::gaelle.lecendrier@ac-versailles.fr::8bc89996-f505-4bf4-aa9d-049104f21906" providerId="AD" clId="Web-{95AC9CFC-C266-41D6-BA76-E7F0E2F857D0}" dt="2024-05-13T10:04:44.355" v="31" actId="20577"/>
        <pc:sldMkLst>
          <pc:docMk/>
          <pc:sldMk cId="1195942028" sldId="261"/>
        </pc:sldMkLst>
        <pc:spChg chg="mod">
          <ac:chgData name="Gaëlle  Quentin" userId="S::gaelle.lecendrier@ac-versailles.fr::8bc89996-f505-4bf4-aa9d-049104f21906" providerId="AD" clId="Web-{95AC9CFC-C266-41D6-BA76-E7F0E2F857D0}" dt="2024-05-13T10:04:44.355" v="31" actId="20577"/>
          <ac:spMkLst>
            <pc:docMk/>
            <pc:sldMk cId="1195942028" sldId="261"/>
            <ac:spMk id="9" creationId="{996E9D08-BFED-A1A2-FCF4-2E17F5F2BD6F}"/>
          </ac:spMkLst>
        </pc:spChg>
      </pc:sldChg>
    </pc:docChg>
  </pc:docChgLst>
  <pc:docChgLst>
    <pc:chgData name="Hélène LHORS" userId="S::helene.lhors@ac-versailles.fr::15fceeb8-afa8-4ae3-b00c-877189cac63c" providerId="AD" clId="Web-{A5A48617-B3A6-4F43-B601-8074F2A1F29A}"/>
    <pc:docChg chg="delSld modSld">
      <pc:chgData name="Hélène LHORS" userId="S::helene.lhors@ac-versailles.fr::15fceeb8-afa8-4ae3-b00c-877189cac63c" providerId="AD" clId="Web-{A5A48617-B3A6-4F43-B601-8074F2A1F29A}" dt="2024-05-13T13:22:04.722" v="48"/>
      <pc:docMkLst>
        <pc:docMk/>
      </pc:docMkLst>
      <pc:sldChg chg="addSp delSp modSp">
        <pc:chgData name="Hélène LHORS" userId="S::helene.lhors@ac-versailles.fr::15fceeb8-afa8-4ae3-b00c-877189cac63c" providerId="AD" clId="Web-{A5A48617-B3A6-4F43-B601-8074F2A1F29A}" dt="2024-05-13T13:21:58.035" v="47" actId="20577"/>
        <pc:sldMkLst>
          <pc:docMk/>
          <pc:sldMk cId="1438754842" sldId="259"/>
        </pc:sldMkLst>
        <pc:spChg chg="mod">
          <ac:chgData name="Hélène LHORS" userId="S::helene.lhors@ac-versailles.fr::15fceeb8-afa8-4ae3-b00c-877189cac63c" providerId="AD" clId="Web-{A5A48617-B3A6-4F43-B601-8074F2A1F29A}" dt="2024-05-13T13:18:48.532" v="9" actId="1076"/>
          <ac:spMkLst>
            <pc:docMk/>
            <pc:sldMk cId="1438754842" sldId="259"/>
            <ac:spMk id="6" creationId="{350275B7-327E-FFEE-FEF9-B67DB48F2299}"/>
          </ac:spMkLst>
        </pc:spChg>
        <pc:spChg chg="mod">
          <ac:chgData name="Hélène LHORS" userId="S::helene.lhors@ac-versailles.fr::15fceeb8-afa8-4ae3-b00c-877189cac63c" providerId="AD" clId="Web-{A5A48617-B3A6-4F43-B601-8074F2A1F29A}" dt="2024-05-13T13:18:45.251" v="8" actId="1076"/>
          <ac:spMkLst>
            <pc:docMk/>
            <pc:sldMk cId="1438754842" sldId="259"/>
            <ac:spMk id="7" creationId="{42EEDD14-937A-0181-9102-C7CBF3CBDD37}"/>
          </ac:spMkLst>
        </pc:spChg>
        <pc:spChg chg="mod">
          <ac:chgData name="Hélène LHORS" userId="S::helene.lhors@ac-versailles.fr::15fceeb8-afa8-4ae3-b00c-877189cac63c" providerId="AD" clId="Web-{A5A48617-B3A6-4F43-B601-8074F2A1F29A}" dt="2024-05-13T13:19:46.845" v="15" actId="20577"/>
          <ac:spMkLst>
            <pc:docMk/>
            <pc:sldMk cId="1438754842" sldId="259"/>
            <ac:spMk id="8" creationId="{05A487E5-2355-BA91-4BF5-21327BA65E6B}"/>
          </ac:spMkLst>
        </pc:spChg>
        <pc:spChg chg="add mod">
          <ac:chgData name="Hélène LHORS" userId="S::helene.lhors@ac-versailles.fr::15fceeb8-afa8-4ae3-b00c-877189cac63c" providerId="AD" clId="Web-{A5A48617-B3A6-4F43-B601-8074F2A1F29A}" dt="2024-05-13T13:19:34.423" v="12"/>
          <ac:spMkLst>
            <pc:docMk/>
            <pc:sldMk cId="1438754842" sldId="259"/>
            <ac:spMk id="11" creationId="{C56F6F64-0CA9-E425-A182-A6220FF740A3}"/>
          </ac:spMkLst>
        </pc:spChg>
        <pc:spChg chg="add mod">
          <ac:chgData name="Hélène LHORS" userId="S::helene.lhors@ac-versailles.fr::15fceeb8-afa8-4ae3-b00c-877189cac63c" providerId="AD" clId="Web-{A5A48617-B3A6-4F43-B601-8074F2A1F29A}" dt="2024-05-13T13:21:58.035" v="47" actId="20577"/>
          <ac:spMkLst>
            <pc:docMk/>
            <pc:sldMk cId="1438754842" sldId="259"/>
            <ac:spMk id="12" creationId="{5494C569-84C6-7CC0-A5CB-BE3C3F1739A5}"/>
          </ac:spMkLst>
        </pc:spChg>
        <pc:picChg chg="del">
          <ac:chgData name="Hélène LHORS" userId="S::helene.lhors@ac-versailles.fr::15fceeb8-afa8-4ae3-b00c-877189cac63c" providerId="AD" clId="Web-{A5A48617-B3A6-4F43-B601-8074F2A1F29A}" dt="2024-05-13T13:16:12.404" v="0"/>
          <ac:picMkLst>
            <pc:docMk/>
            <pc:sldMk cId="1438754842" sldId="259"/>
            <ac:picMk id="2" creationId="{7D8B07C7-BBE4-9E43-D234-A4C6547101F0}"/>
          </ac:picMkLst>
        </pc:picChg>
        <pc:picChg chg="del">
          <ac:chgData name="Hélène LHORS" userId="S::helene.lhors@ac-versailles.fr::15fceeb8-afa8-4ae3-b00c-877189cac63c" providerId="AD" clId="Web-{A5A48617-B3A6-4F43-B601-8074F2A1F29A}" dt="2024-05-13T13:16:14.092" v="1"/>
          <ac:picMkLst>
            <pc:docMk/>
            <pc:sldMk cId="1438754842" sldId="259"/>
            <ac:picMk id="3" creationId="{C3821F63-6BE1-D067-D4DB-9C3117528238}"/>
          </ac:picMkLst>
        </pc:picChg>
        <pc:picChg chg="del">
          <ac:chgData name="Hélène LHORS" userId="S::helene.lhors@ac-versailles.fr::15fceeb8-afa8-4ae3-b00c-877189cac63c" providerId="AD" clId="Web-{A5A48617-B3A6-4F43-B601-8074F2A1F29A}" dt="2024-05-13T13:17:09.515" v="4"/>
          <ac:picMkLst>
            <pc:docMk/>
            <pc:sldMk cId="1438754842" sldId="259"/>
            <ac:picMk id="4" creationId="{E860E64C-9B85-D6D0-76A5-EDE989F37182}"/>
          </ac:picMkLst>
        </pc:picChg>
        <pc:picChg chg="del">
          <ac:chgData name="Hélène LHORS" userId="S::helene.lhors@ac-versailles.fr::15fceeb8-afa8-4ae3-b00c-877189cac63c" providerId="AD" clId="Web-{A5A48617-B3A6-4F43-B601-8074F2A1F29A}" dt="2024-05-13T13:17:10.624" v="5"/>
          <ac:picMkLst>
            <pc:docMk/>
            <pc:sldMk cId="1438754842" sldId="259"/>
            <ac:picMk id="5" creationId="{96D60C31-2FA6-DD4D-6DE5-284F40B74CD0}"/>
          </ac:picMkLst>
        </pc:picChg>
        <pc:picChg chg="add mod">
          <ac:chgData name="Hélène LHORS" userId="S::helene.lhors@ac-versailles.fr::15fceeb8-afa8-4ae3-b00c-877189cac63c" providerId="AD" clId="Web-{A5A48617-B3A6-4F43-B601-8074F2A1F29A}" dt="2024-05-13T13:17:05.890" v="3" actId="1076"/>
          <ac:picMkLst>
            <pc:docMk/>
            <pc:sldMk cId="1438754842" sldId="259"/>
            <ac:picMk id="9" creationId="{D447D7D8-F8B6-988A-1E65-425B225A5EA5}"/>
          </ac:picMkLst>
        </pc:picChg>
        <pc:picChg chg="add mod">
          <ac:chgData name="Hélène LHORS" userId="S::helene.lhors@ac-versailles.fr::15fceeb8-afa8-4ae3-b00c-877189cac63c" providerId="AD" clId="Web-{A5A48617-B3A6-4F43-B601-8074F2A1F29A}" dt="2024-05-13T13:18:45.188" v="7" actId="1076"/>
          <ac:picMkLst>
            <pc:docMk/>
            <pc:sldMk cId="1438754842" sldId="259"/>
            <ac:picMk id="10" creationId="{54316793-7DC1-43A3-D637-ADF8C24EA7BE}"/>
          </ac:picMkLst>
        </pc:picChg>
      </pc:sldChg>
      <pc:sldChg chg="del">
        <pc:chgData name="Hélène LHORS" userId="S::helene.lhors@ac-versailles.fr::15fceeb8-afa8-4ae3-b00c-877189cac63c" providerId="AD" clId="Web-{A5A48617-B3A6-4F43-B601-8074F2A1F29A}" dt="2024-05-13T13:22:04.722" v="48"/>
        <pc:sldMkLst>
          <pc:docMk/>
          <pc:sldMk cId="870551722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937D34-DCC9-8248-4833-3DBE4B882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8FC6CDC-11F7-1299-06BF-3BCF9FBB7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7FD6B-830A-0E5D-5C37-6EAD842D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ED07-DEDB-FD4F-87A7-A67CEE53771E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D8E8CE-417A-0488-191F-10F8CC86E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F43EEE-ADB9-65A7-BD4E-A575B9D6E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56B7-C94C-8747-BCF7-8A7358D01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821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3AD4C-6DBC-BB2A-9B13-62D86EA9A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F8FD13F-E54B-6EC1-3B9A-A87688DA3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9E6F3B-D1A2-FC8C-BF8D-AC3C49626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ED07-DEDB-FD4F-87A7-A67CEE53771E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8BF70F-AF35-9EB3-A2B3-A0490195F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16E12C-CA17-3AAB-90E2-052243FF9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56B7-C94C-8747-BCF7-8A7358D01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33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26BFCC6-A352-8B55-6C60-96F0FBABE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4D82103-6EC1-95FF-72F0-F7A1F7CA5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D0E653-57C8-C9D7-85FC-EFC7CAA13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ED07-DEDB-FD4F-87A7-A67CEE53771E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A21A42-A02D-FD65-8D5F-1DF0729A6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74A3E1-47EF-D963-A428-E4E90E8B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56B7-C94C-8747-BCF7-8A7358D01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30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C4B0FD-5002-54F8-D502-48660429D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91F9E7-6E97-D61E-5063-18D61B1AB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E109B1-66EE-3775-61D2-299CD346D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ED07-DEDB-FD4F-87A7-A67CEE53771E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D45BA2-D5AF-F2A6-4AE2-E2BD29F57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6D5C1E-685D-97CB-B3B7-4129638D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56B7-C94C-8747-BCF7-8A7358D01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30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945D35-EAB7-89EC-D0B4-1792CA29B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502B59-A884-977F-6B7E-E9ED9E1B4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D0B3C7-59B5-B01B-80FE-30B998879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ED07-DEDB-FD4F-87A7-A67CEE53771E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C048AC-07F5-DC5A-12FE-1F31D6CC3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D6C3C2-87F3-67BE-BB64-8D287F22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56B7-C94C-8747-BCF7-8A7358D01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2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B566F1-E6D1-B8AE-EF56-4BA57658F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9AC3B3-23A4-C700-7F44-C86684148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2B5C8DA-6397-27D2-2F3B-5A113077D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AFA018-D11A-1AC8-D354-5A4B96AC5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ED07-DEDB-FD4F-87A7-A67CEE53771E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8F266A-3604-BD4E-A7D9-B72A8752D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941A6D-8417-0DC5-29D1-D7F8DB585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56B7-C94C-8747-BCF7-8A7358D01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11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456708-20D1-610C-6BF5-F74BC6886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8B65D2-B622-22A3-58AB-78CD280F7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4786597-04E6-2259-0DC1-DA3697759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D001215-7383-00B5-24C5-7BEF2B792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9004C4C-670E-2B19-3B93-D01DA6BAC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923FB08-ABDA-BCBD-5065-ACEDB89A9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ED07-DEDB-FD4F-87A7-A67CEE53771E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91504C3-5249-6AE8-BCA5-A57C9AB1B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41E21C5-75CF-4DBD-0720-A06C9FED9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56B7-C94C-8747-BCF7-8A7358D01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85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17AADE-A5D0-90C3-9F78-717B0407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34E9D3-68BC-8790-72C5-B05BFA2E9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ED07-DEDB-FD4F-87A7-A67CEE53771E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2D1DF2-3633-5B37-4B4B-0F29A98B0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0C5CBB-D6AE-2FFF-7462-5407C9CB5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56B7-C94C-8747-BCF7-8A7358D01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23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B1F1B82-BE92-8CA9-CBDA-4EC40452A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ED07-DEDB-FD4F-87A7-A67CEE53771E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1AF67D9-D925-CF45-CC20-4E0C44D36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4D39F1-1AB6-5F39-D7E6-7282CB769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56B7-C94C-8747-BCF7-8A7358D01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57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D90D0F-7BE6-2503-DCE5-0C481BA53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EAE13B-1DCB-2E48-2382-C99EFAFC0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DADC38-767C-E35B-B9CF-BE199B21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CEC8C3-D076-6A6C-92F3-BA6DCF9E2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ED07-DEDB-FD4F-87A7-A67CEE53771E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0A553E-4C83-28F8-B997-497017B12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9462B6-BAAD-F5FA-874F-E4583F5E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56B7-C94C-8747-BCF7-8A7358D01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4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35E8BA-33F5-3CE0-87F0-F5F465DC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02C888F-71D2-0133-7EB8-CDCB2E876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EACD9F-82E7-ED9F-E624-2229109CD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85A244-E84B-96A6-A197-64AE7486D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ED07-DEDB-FD4F-87A7-A67CEE53771E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46DCF9-DAB5-B1DF-004E-D3D10ADC2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E959DC-3264-0650-2DAB-5707A8263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56B7-C94C-8747-BCF7-8A7358D01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00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FA766A-D14E-6B59-AE7C-497D29517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120B57-ED58-BE74-B07E-495F687C3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6138DB-D085-D00E-618C-F963FC590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09ED07-DEDB-FD4F-87A7-A67CEE53771E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E6445B-D893-FD0A-C25A-A03F887C7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0D6A09-FE58-60C7-697E-D99D4BE3E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C356B7-C94C-8747-BCF7-8A7358D01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25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FF4184-DD7F-B25D-75F7-41E40D6213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Evaluation Diagnostique :</a:t>
            </a:r>
            <a:br>
              <a:rPr lang="fr-FR" dirty="0"/>
            </a:br>
            <a:r>
              <a:rPr lang="fr-FR" dirty="0"/>
              <a:t>Dissolution - Dilution</a:t>
            </a:r>
          </a:p>
        </p:txBody>
      </p:sp>
    </p:spTree>
    <p:extLst>
      <p:ext uri="{BB962C8B-B14F-4D97-AF65-F5344CB8AC3E}">
        <p14:creationId xmlns:p14="http://schemas.microsoft.com/office/powerpoint/2010/main" val="3530021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E575FE3-ACDC-6D74-31F9-853DA72A1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873">
            <a:off x="3330063" y="877347"/>
            <a:ext cx="1648792" cy="167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AA88D61-B030-822B-EEC8-51D69005EFF0}"/>
              </a:ext>
            </a:extLst>
          </p:cNvPr>
          <p:cNvSpPr txBox="1"/>
          <p:nvPr/>
        </p:nvSpPr>
        <p:spPr>
          <a:xfrm>
            <a:off x="4255091" y="922768"/>
            <a:ext cx="595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/>
              <a:t>A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DB28A82-6F8C-8F4B-057E-32DAE7A46B90}"/>
              </a:ext>
            </a:extLst>
          </p:cNvPr>
          <p:cNvSpPr txBox="1"/>
          <p:nvPr/>
        </p:nvSpPr>
        <p:spPr>
          <a:xfrm>
            <a:off x="2413590" y="5874897"/>
            <a:ext cx="595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/>
              <a:t>B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02BD2A6-905C-97A5-6FB3-3F31F76D639B}"/>
              </a:ext>
            </a:extLst>
          </p:cNvPr>
          <p:cNvSpPr txBox="1"/>
          <p:nvPr/>
        </p:nvSpPr>
        <p:spPr>
          <a:xfrm>
            <a:off x="7139482" y="6330074"/>
            <a:ext cx="595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/>
              <a:t>C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4DB6E07-8202-0C8C-A251-72C4FF1DC473}"/>
              </a:ext>
            </a:extLst>
          </p:cNvPr>
          <p:cNvSpPr txBox="1"/>
          <p:nvPr/>
        </p:nvSpPr>
        <p:spPr>
          <a:xfrm>
            <a:off x="11050773" y="6396335"/>
            <a:ext cx="595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/>
              <a:t>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3992C4-7F69-FB2E-30C6-E490B09136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935" r="43011" b="-269"/>
          <a:stretch/>
        </p:blipFill>
        <p:spPr>
          <a:xfrm rot="18360000">
            <a:off x="2437106" y="404760"/>
            <a:ext cx="1028046" cy="67873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6F0324-EAAF-55CD-9059-39DD4D1DF7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37" r="28963" b="-354"/>
          <a:stretch/>
        </p:blipFill>
        <p:spPr>
          <a:xfrm>
            <a:off x="6280427" y="631687"/>
            <a:ext cx="2306286" cy="56919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37AA2B-4CEB-9E35-9B17-5BD34BDDF0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609" t="646" r="36494" b="-1078"/>
          <a:stretch/>
        </p:blipFill>
        <p:spPr>
          <a:xfrm>
            <a:off x="10350777" y="753167"/>
            <a:ext cx="1293672" cy="542898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97593BC-FA7F-FB3D-1A83-516F1FE88C85}"/>
              </a:ext>
            </a:extLst>
          </p:cNvPr>
          <p:cNvSpPr txBox="1"/>
          <p:nvPr/>
        </p:nvSpPr>
        <p:spPr>
          <a:xfrm>
            <a:off x="317500" y="330729"/>
            <a:ext cx="17991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u="sng" dirty="0">
                <a:solidFill>
                  <a:srgbClr val="ED4CEA"/>
                </a:solidFill>
              </a:rPr>
              <a:t>QUESTION 1</a:t>
            </a:r>
          </a:p>
        </p:txBody>
      </p:sp>
    </p:spTree>
    <p:extLst>
      <p:ext uri="{BB962C8B-B14F-4D97-AF65-F5344CB8AC3E}">
        <p14:creationId xmlns:p14="http://schemas.microsoft.com/office/powerpoint/2010/main" val="3041938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50275B7-327E-FFEE-FEF9-B67DB48F2299}"/>
              </a:ext>
            </a:extLst>
          </p:cNvPr>
          <p:cNvSpPr txBox="1"/>
          <p:nvPr/>
        </p:nvSpPr>
        <p:spPr>
          <a:xfrm>
            <a:off x="8515008" y="1589048"/>
            <a:ext cx="22143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err="1"/>
              <a:t>Expérience</a:t>
            </a:r>
            <a:r>
              <a:rPr lang="en-US" b="1" dirty="0"/>
              <a:t>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EEDD14-937A-0181-9102-C7CBF3CBDD37}"/>
              </a:ext>
            </a:extLst>
          </p:cNvPr>
          <p:cNvSpPr txBox="1"/>
          <p:nvPr/>
        </p:nvSpPr>
        <p:spPr>
          <a:xfrm>
            <a:off x="8515008" y="4170271"/>
            <a:ext cx="22143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 </a:t>
            </a:r>
            <a:r>
              <a:rPr lang="en-US" b="1" err="1"/>
              <a:t>Expérience</a:t>
            </a:r>
            <a:r>
              <a:rPr lang="en-US" b="1"/>
              <a:t>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487E5-2355-BA91-4BF5-21327BA65E6B}"/>
              </a:ext>
            </a:extLst>
          </p:cNvPr>
          <p:cNvSpPr txBox="1"/>
          <p:nvPr/>
        </p:nvSpPr>
        <p:spPr>
          <a:xfrm>
            <a:off x="285943" y="87379"/>
            <a:ext cx="65587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solidFill>
                  <a:srgbClr val="ED4CEA"/>
                </a:solidFill>
              </a:rPr>
              <a:t>QUESTION 2 : Dilution </a:t>
            </a:r>
            <a:r>
              <a:rPr lang="en-US" b="1" u="sng" dirty="0" err="1">
                <a:solidFill>
                  <a:srgbClr val="ED4CEA"/>
                </a:solidFill>
              </a:rPr>
              <a:t>ou</a:t>
            </a:r>
            <a:r>
              <a:rPr lang="en-US" b="1" u="sng" dirty="0">
                <a:solidFill>
                  <a:srgbClr val="ED4CEA"/>
                </a:solidFill>
              </a:rPr>
              <a:t> dissolution ?</a:t>
            </a:r>
          </a:p>
        </p:txBody>
      </p:sp>
      <p:pic>
        <p:nvPicPr>
          <p:cNvPr id="9" name="Image 8" descr="Une image contenant texte, diagramme, dessin humoristique, illustration&#10;&#10;Description générée automatiquement">
            <a:extLst>
              <a:ext uri="{FF2B5EF4-FFF2-40B4-BE49-F238E27FC236}">
                <a16:creationId xmlns:a16="http://schemas.microsoft.com/office/drawing/2014/main" id="{D447D7D8-F8B6-988A-1E65-425B225A5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893" y="904626"/>
            <a:ext cx="6096000" cy="2117084"/>
          </a:xfrm>
          <a:prstGeom prst="rect">
            <a:avLst/>
          </a:prstGeom>
        </p:spPr>
      </p:pic>
      <p:pic>
        <p:nvPicPr>
          <p:cNvPr id="10" name="Image 9" descr="Une image contenant diagramme, texte&#10;&#10;Description générée automatiquement">
            <a:extLst>
              <a:ext uri="{FF2B5EF4-FFF2-40B4-BE49-F238E27FC236}">
                <a16:creationId xmlns:a16="http://schemas.microsoft.com/office/drawing/2014/main" id="{54316793-7DC1-43A3-D637-ADF8C24EA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893" y="3428405"/>
            <a:ext cx="6096000" cy="22115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6F6F64-0CA9-E425-A182-A6220FF740A3}"/>
              </a:ext>
            </a:extLst>
          </p:cNvPr>
          <p:cNvSpPr/>
          <p:nvPr/>
        </p:nvSpPr>
        <p:spPr>
          <a:xfrm>
            <a:off x="7154656" y="907420"/>
            <a:ext cx="279206" cy="2128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494C569-84C6-7CC0-A5CB-BE3C3F1739A5}"/>
              </a:ext>
            </a:extLst>
          </p:cNvPr>
          <p:cNvSpPr txBox="1"/>
          <p:nvPr/>
        </p:nvSpPr>
        <p:spPr>
          <a:xfrm>
            <a:off x="7177923" y="5770259"/>
            <a:ext cx="46883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i="1" u="sng" dirty="0"/>
              <a:t>D'après Hachette 2021</a:t>
            </a:r>
          </a:p>
        </p:txBody>
      </p:sp>
    </p:spTree>
    <p:extLst>
      <p:ext uri="{BB962C8B-B14F-4D97-AF65-F5344CB8AC3E}">
        <p14:creationId xmlns:p14="http://schemas.microsoft.com/office/powerpoint/2010/main" val="1438754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0440059A-D5FF-43B9-D02A-3E33170E7524}"/>
              </a:ext>
            </a:extLst>
          </p:cNvPr>
          <p:cNvSpPr txBox="1"/>
          <p:nvPr/>
        </p:nvSpPr>
        <p:spPr>
          <a:xfrm>
            <a:off x="285943" y="87379"/>
            <a:ext cx="65587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solidFill>
                  <a:srgbClr val="ED4CEA"/>
                </a:solidFill>
              </a:rPr>
              <a:t>QUESTION 3 : 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CD0D6F7-4653-834B-95C7-30718D70108B}"/>
              </a:ext>
            </a:extLst>
          </p:cNvPr>
          <p:cNvSpPr txBox="1"/>
          <p:nvPr/>
        </p:nvSpPr>
        <p:spPr>
          <a:xfrm>
            <a:off x="3435703" y="5907074"/>
            <a:ext cx="1658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Schéma 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E255859-1F10-426A-E837-2176D14091CE}"/>
              </a:ext>
            </a:extLst>
          </p:cNvPr>
          <p:cNvSpPr txBox="1"/>
          <p:nvPr/>
        </p:nvSpPr>
        <p:spPr>
          <a:xfrm>
            <a:off x="7778023" y="5907073"/>
            <a:ext cx="1658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Schéma 2</a:t>
            </a:r>
          </a:p>
        </p:txBody>
      </p:sp>
      <p:pic>
        <p:nvPicPr>
          <p:cNvPr id="7" name="Image 6" descr="Une image contenant illustration&#10;&#10;Description générée automatiquement avec une confiance faible">
            <a:extLst>
              <a:ext uri="{FF2B5EF4-FFF2-40B4-BE49-F238E27FC236}">
                <a16:creationId xmlns:a16="http://schemas.microsoft.com/office/drawing/2014/main" id="{20F8AF67-0E3C-B8E6-DC07-A8C969949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56711"/>
            <a:ext cx="76200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79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5AC146A8-F2D3-FF23-1791-7C7277EA66A6}"/>
              </a:ext>
            </a:extLst>
          </p:cNvPr>
          <p:cNvSpPr txBox="1"/>
          <p:nvPr/>
        </p:nvSpPr>
        <p:spPr>
          <a:xfrm>
            <a:off x="814388" y="557860"/>
            <a:ext cx="108013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La « basicité » de la solution S</a:t>
            </a:r>
            <a:r>
              <a:rPr lang="fr-FR" sz="2800" baseline="-25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0</a:t>
            </a:r>
            <a:r>
              <a:rPr lang="fr-FR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étant trop élevée pour être mesurée directement au pH-mètre, on prépare 50,0 </a:t>
            </a:r>
            <a:r>
              <a:rPr lang="fr-FR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mL</a:t>
            </a:r>
            <a:r>
              <a:rPr lang="fr-FR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d’une solution diluée S</a:t>
            </a:r>
            <a:r>
              <a:rPr lang="fr-FR" sz="2800" baseline="-25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</a:t>
            </a:r>
            <a:r>
              <a:rPr lang="fr-FR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diluée 10 fois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7D1ABFD-3BE4-2D00-E954-427E89DB146D}"/>
              </a:ext>
            </a:extLst>
          </p:cNvPr>
          <p:cNvSpPr txBox="1"/>
          <p:nvPr/>
        </p:nvSpPr>
        <p:spPr>
          <a:xfrm>
            <a:off x="1125279" y="2474893"/>
            <a:ext cx="9941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/>
              <a:t>Quel est le volume de la fiole jaugée utilisée pour réaliser cette dilution 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CFB18FB-B534-7645-28B8-2B398439F560}"/>
              </a:ext>
            </a:extLst>
          </p:cNvPr>
          <p:cNvSpPr txBox="1"/>
          <p:nvPr/>
        </p:nvSpPr>
        <p:spPr>
          <a:xfrm>
            <a:off x="1125279" y="3961038"/>
            <a:ext cx="9941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/>
              <a:t>Quel est le volume de la pipette jaugée utilisée pour réaliser cette dilution ?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B958B78C-EB68-28F1-E63D-F0C7566BA69D}"/>
              </a:ext>
            </a:extLst>
          </p:cNvPr>
          <p:cNvSpPr txBox="1"/>
          <p:nvPr/>
        </p:nvSpPr>
        <p:spPr>
          <a:xfrm>
            <a:off x="285943" y="87379"/>
            <a:ext cx="65587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solidFill>
                  <a:srgbClr val="ED4CEA"/>
                </a:solidFill>
              </a:rPr>
              <a:t>QUESTION 4 : </a:t>
            </a:r>
          </a:p>
        </p:txBody>
      </p:sp>
    </p:spTree>
    <p:extLst>
      <p:ext uri="{BB962C8B-B14F-4D97-AF65-F5344CB8AC3E}">
        <p14:creationId xmlns:p14="http://schemas.microsoft.com/office/powerpoint/2010/main" val="1195942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6F46B-587D-A31E-3604-AB518F5F3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F1F7F023-5D64-9E9C-B790-966661815EB7}"/>
              </a:ext>
            </a:extLst>
          </p:cNvPr>
          <p:cNvSpPr txBox="1"/>
          <p:nvPr/>
        </p:nvSpPr>
        <p:spPr>
          <a:xfrm>
            <a:off x="814388" y="557860"/>
            <a:ext cx="10801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Une solution d’acide benzoïque est préparée en dissolvant 1,1 g d’acide benzoïque dans 500 </a:t>
            </a:r>
            <a:r>
              <a:rPr lang="fr-FR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mL</a:t>
            </a:r>
            <a:r>
              <a:rPr lang="fr-FR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d’eau distillée.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2D78D1DE-E3E7-C287-FEE4-5DBCF2D395F5}"/>
                  </a:ext>
                </a:extLst>
              </p:cNvPr>
              <p:cNvSpPr txBox="1"/>
              <p:nvPr/>
            </p:nvSpPr>
            <p:spPr>
              <a:xfrm>
                <a:off x="1125279" y="2286050"/>
                <a:ext cx="99414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sz="2800" b="1" dirty="0"/>
                  <a:t>1 </a:t>
                </a:r>
                <a:r>
                  <a:rPr lang="fr-FR" sz="2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8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fr-FR" sz="2800" b="0" i="0" smtClean="0">
                        <a:latin typeface="Cambria Math" panose="02040503050406030204" pitchFamily="18" charset="0"/>
                      </a:rPr>
                      <m:t>=2,2</m:t>
                    </m:r>
                    <m:r>
                      <a:rPr lang="fr-FR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m:rPr>
                        <m:sty m:val="p"/>
                      </m:rPr>
                      <a:rPr lang="fr-FR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fr-FR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</m:e>
                      <m:sup>
                        <m:r>
                          <a:rPr lang="fr-FR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FR" sz="28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2D78D1DE-E3E7-C287-FEE4-5DBCF2D39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279" y="2286050"/>
                <a:ext cx="9941442" cy="523220"/>
              </a:xfrm>
              <a:prstGeom prst="rect">
                <a:avLst/>
              </a:prstGeom>
              <a:blipFill>
                <a:blip r:embed="rId2"/>
                <a:stretch>
                  <a:fillRect l="-1276" t="-14286" b="-30952"/>
                </a:stretch>
              </a:blipFill>
            </p:spPr>
            <p:txBody>
              <a:bodyPr/>
              <a:lstStyle/>
              <a:p>
                <a:r>
                  <a:rPr lang="fr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7">
            <a:extLst>
              <a:ext uri="{FF2B5EF4-FFF2-40B4-BE49-F238E27FC236}">
                <a16:creationId xmlns:a16="http://schemas.microsoft.com/office/drawing/2014/main" id="{C7D1E7E7-44EA-983F-46A2-C337B5113BEA}"/>
              </a:ext>
            </a:extLst>
          </p:cNvPr>
          <p:cNvSpPr txBox="1"/>
          <p:nvPr/>
        </p:nvSpPr>
        <p:spPr>
          <a:xfrm>
            <a:off x="285943" y="87379"/>
            <a:ext cx="65587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solidFill>
                  <a:srgbClr val="ED4CEA"/>
                </a:solidFill>
              </a:rPr>
              <a:t>QUESTION 5 :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1A3C4BB0-8F92-7461-73CD-BD24B007300B}"/>
                  </a:ext>
                </a:extLst>
              </p:cNvPr>
              <p:cNvSpPr txBox="1"/>
              <p:nvPr/>
            </p:nvSpPr>
            <p:spPr>
              <a:xfrm>
                <a:off x="1125279" y="3005173"/>
                <a:ext cx="99414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sz="2800" b="1" dirty="0"/>
                  <a:t>2 </a:t>
                </a:r>
                <a:r>
                  <a:rPr lang="fr-FR" sz="2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8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fr-FR" sz="2800" b="0" i="0" smtClean="0">
                        <a:latin typeface="Cambria Math" panose="02040503050406030204" pitchFamily="18" charset="0"/>
                      </a:rPr>
                      <m:t>=2,2 </m:t>
                    </m:r>
                    <m:r>
                      <m:rPr>
                        <m:sty m:val="p"/>
                      </m:rPr>
                      <a:rPr lang="fr-FR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fr-FR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</m:e>
                      <m:sup>
                        <m:r>
                          <a:rPr lang="fr-FR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FR" sz="28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1A3C4BB0-8F92-7461-73CD-BD24B0073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279" y="3005173"/>
                <a:ext cx="9941442" cy="523220"/>
              </a:xfrm>
              <a:prstGeom prst="rect">
                <a:avLst/>
              </a:prstGeom>
              <a:blipFill>
                <a:blip r:embed="rId3"/>
                <a:stretch>
                  <a:fillRect l="-1276" t="-11905" b="-33333"/>
                </a:stretch>
              </a:blipFill>
            </p:spPr>
            <p:txBody>
              <a:bodyPr/>
              <a:lstStyle/>
              <a:p>
                <a:r>
                  <a:rPr lang="fr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44384B6E-77B5-B942-620B-79D58DC1AEAC}"/>
                  </a:ext>
                </a:extLst>
              </p:cNvPr>
              <p:cNvSpPr txBox="1"/>
              <p:nvPr/>
            </p:nvSpPr>
            <p:spPr>
              <a:xfrm>
                <a:off x="1125279" y="3724296"/>
                <a:ext cx="99414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sz="2800" b="1" dirty="0"/>
                  <a:t>3 </a:t>
                </a:r>
                <a:r>
                  <a:rPr lang="fr-FR" sz="2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8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fr-FR" sz="2800" b="0" i="0" smtClean="0">
                        <a:latin typeface="Cambria Math" panose="02040503050406030204" pitchFamily="18" charset="0"/>
                      </a:rPr>
                      <m:t>=2,2</m:t>
                    </m:r>
                    <m:r>
                      <a:rPr lang="fr-FR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sty m:val="p"/>
                      </m:rPr>
                      <a:rPr lang="fr-FR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fr-FR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</m:e>
                      <m:sup>
                        <m:r>
                          <a:rPr lang="fr-FR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FR" sz="28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44384B6E-77B5-B942-620B-79D58DC1A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279" y="3724296"/>
                <a:ext cx="9941442" cy="523220"/>
              </a:xfrm>
              <a:prstGeom prst="rect">
                <a:avLst/>
              </a:prstGeom>
              <a:blipFill>
                <a:blip r:embed="rId4"/>
                <a:stretch>
                  <a:fillRect l="-1276" t="-11905" b="-30952"/>
                </a:stretch>
              </a:blipFill>
            </p:spPr>
            <p:txBody>
              <a:bodyPr/>
              <a:lstStyle/>
              <a:p>
                <a:r>
                  <a:rPr lang="fr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18632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81744e1-6cc4-4364-bc5a-3efde3fc8953">
      <Terms xmlns="http://schemas.microsoft.com/office/infopath/2007/PartnerControls"/>
    </lcf76f155ced4ddcb4097134ff3c332f>
    <TaxCatchAll xmlns="12598dbc-007d-4998-bcb6-2ed3d502042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08EA488BA9CA4DBDAF9F21D5425367" ma:contentTypeVersion="15" ma:contentTypeDescription="Crée un document." ma:contentTypeScope="" ma:versionID="d453b7a43ae2f154a565686fb29a1ba7">
  <xsd:schema xmlns:xsd="http://www.w3.org/2001/XMLSchema" xmlns:xs="http://www.w3.org/2001/XMLSchema" xmlns:p="http://schemas.microsoft.com/office/2006/metadata/properties" xmlns:ns2="881744e1-6cc4-4364-bc5a-3efde3fc8953" xmlns:ns3="12598dbc-007d-4998-bcb6-2ed3d5020425" targetNamespace="http://schemas.microsoft.com/office/2006/metadata/properties" ma:root="true" ma:fieldsID="932da6df490dd67f7ba10c68d444a81b" ns2:_="" ns3:_="">
    <xsd:import namespace="881744e1-6cc4-4364-bc5a-3efde3fc8953"/>
    <xsd:import namespace="12598dbc-007d-4998-bcb6-2ed3d50204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1744e1-6cc4-4364-bc5a-3efde3fc89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012f8fb1-763d-4eee-8e7f-0e5339ba90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598dbc-007d-4998-bcb6-2ed3d502042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1a1723e-635d-4772-bbb0-99bee886daa3}" ma:internalName="TaxCatchAll" ma:showField="CatchAllData" ma:web="12598dbc-007d-4998-bcb6-2ed3d50204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778757-163D-41C1-BC16-C4CC6E46D592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12598dbc-007d-4998-bcb6-2ed3d5020425"/>
    <ds:schemaRef ds:uri="881744e1-6cc4-4364-bc5a-3efde3fc895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D56F3E-724C-4A74-B14D-A961FCF3535C}">
  <ds:schemaRefs>
    <ds:schemaRef ds:uri="12598dbc-007d-4998-bcb6-2ed3d5020425"/>
    <ds:schemaRef ds:uri="881744e1-6cc4-4364-bc5a-3efde3fc89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1134A59-663E-4186-8001-F531309559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144</Words>
  <Application>Microsoft Office PowerPoint</Application>
  <PresentationFormat>Grand écran</PresentationFormat>
  <Paragraphs>22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Cambria Math</vt:lpstr>
      <vt:lpstr>Thème Office</vt:lpstr>
      <vt:lpstr>Evaluation Diagnostique : Dissolution - Dilution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 : Dissolution - Dilution</dc:title>
  <dc:creator>Hélène LHORS</dc:creator>
  <cp:lastModifiedBy>Sylvain Marc</cp:lastModifiedBy>
  <cp:revision>21</cp:revision>
  <dcterms:created xsi:type="dcterms:W3CDTF">2024-03-18T09:01:59Z</dcterms:created>
  <dcterms:modified xsi:type="dcterms:W3CDTF">2025-10-24T11:51:30Z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0x0101001808EA488BA9CA4DBDAF9F21D5425367</vt:lpwstr>
  </property>
  <property fmtid="{D5CDD505-2E9C-101B-9397-08002B2CF9AE}" pid="3" name="MediaServiceImageTags">
    <vt:lpwstr/>
  </property>
</Properties>
</file>